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77" r:id="rId5"/>
    <p:sldId id="259" r:id="rId6"/>
    <p:sldId id="261" r:id="rId7"/>
    <p:sldId id="263" r:id="rId8"/>
    <p:sldId id="265" r:id="rId9"/>
    <p:sldId id="267" r:id="rId10"/>
    <p:sldId id="268" r:id="rId11"/>
    <p:sldId id="269" r:id="rId12"/>
    <p:sldId id="272" r:id="rId13"/>
    <p:sldId id="274" r:id="rId14"/>
    <p:sldId id="275" r:id="rId15"/>
    <p:sldId id="276" r:id="rId16"/>
    <p:sldId id="273" r:id="rId1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28C935-57FF-5D5F-BD19-F4A4EA691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7EC31C1-C635-D3C0-D504-74E3958F6E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6C8A8D3-F20C-DE0A-DB7E-57ADC3D76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499BAC0-05B0-8B75-AD93-96C45CDA0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A073A5-9FDE-FBDD-68DA-8AFFB3EEF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275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1DBEF-73CE-CAB5-FEB9-CC9D7C019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048F44E-16BD-2D76-A2FC-1538A8980D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8C9737-D42C-E3E4-C0C8-ECB2658BE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C8030A-0E3E-A2A5-C8C6-821B06626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2EF93-4447-1EB5-CB8D-883A49866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05856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1FE50D7-EBF7-9D92-F162-A14A358A2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0704E01-0C34-83C4-F0EF-3ED4A27507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533133C-1EB7-C5FE-E735-CA8FC095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F348CE-CA26-33F9-DF4D-C84793DA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1092F4-B771-D560-528E-7917FB843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58430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50FA49-78F3-8CCA-33D0-D7394197D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6F0B41-3C69-B0FC-3267-D7F0AA54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BC0072-3346-DDC9-E466-6C8DD0987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1AF853-CDA1-DE18-E9DA-5B3936693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8785B5-0EF4-1DA8-4451-EC0E699B7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9920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D6C76-B94D-EE1F-4A0A-50F97D327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005CF9B-4DFC-D51C-07D6-DF7EF417C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34A3A9-B4E2-D9EC-9FE3-C6A708E7F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9ABC8D-93CF-76D8-2804-DC3DB8809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947357-BA9E-0B75-093D-393443D77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868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D41F4-6896-4228-AA6D-419152325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5493D4C-49FC-BF05-BBE6-5CC8C9549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5BAFB1A-31DA-FC1A-3823-473AD5B1CE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87524FA-820B-A5CE-7821-9866CBC24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55BA42-2FC3-CB39-2D44-641965A86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C072026-169B-DAF4-AC34-235F01741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6158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A55B3C-EC43-1168-AC6F-25756E335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83A0FA1-1177-9C0A-D061-CC2E94C999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0828CD8-D21B-EF35-37AC-73EA7AEA4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A171F70-6C7B-5F52-D4DE-86AA8EB19C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CA7B3FA-2E2C-594F-8972-42D2AD1622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493F07-A3DA-C197-FBE2-B79839C43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2001162-DFAE-7761-9B20-EEF7075CD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9A32233-FBAB-1643-5095-FDEB319A4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120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F215B0-1A51-CCDB-68FF-94FE8ADB2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C5ADB15-AB6D-97B8-DC30-58EB16B67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F7B9C0-5364-04F2-72B6-D53FD1160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CA8A36A-5923-8720-64FF-F7E6B9747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6887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9064610-8FB2-0DF4-AD5D-2517F9EA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70255BE-AD17-16B9-488B-4952CB6C5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6628A35-43B2-AE58-D80A-E32ECF9AE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2173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5D5664-10A9-AC7E-E249-1990600FD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BAE148-371F-9FE0-02EA-3F67A7676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02147CA-F451-563A-E5DE-C1DEB43072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DD5D2EA-0D74-5882-BFB8-2648AFC0D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5C0489-1251-DC09-287E-ECFE68124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0BAC7BB-3E06-805A-1337-0FDBA6A37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726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082D7-6782-9E1A-50F9-243229B3C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B355CF-D224-2944-4D4B-F617545B4A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15316B-A74E-1988-2AEB-2AA16DF6F2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6F4D09-63F4-D684-811D-111424C90A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D68D4D-A1F3-9756-5B5A-56BBFA32E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FA9B80F-95F0-1D4E-3835-1BB8C4C43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8510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FD72422-44FB-57B6-1746-2B48BB4E3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A54749-8F4D-0233-B4D9-48DF14C3C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77E4D6-9F1C-E21C-B083-CD6CE2B026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977FA0-56CC-4D5B-B9C9-1EE27E21EBD1}" type="datetimeFigureOut">
              <a:rPr lang="es-CO" smtClean="0"/>
              <a:t>13/07/2022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C1E96B-86A9-B5F8-3CF2-0410D1087D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998E53-3281-9402-D183-9CBCE6D1C9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760B9-8629-49F0-8E29-F319FC69E05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157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230B1ECC-64AF-6DEE-A448-008F0FF91564}"/>
              </a:ext>
            </a:extLst>
          </p:cNvPr>
          <p:cNvSpPr txBox="1">
            <a:spLocks/>
          </p:cNvSpPr>
          <p:nvPr/>
        </p:nvSpPr>
        <p:spPr>
          <a:xfrm>
            <a:off x="2316336" y="2719388"/>
            <a:ext cx="1899920" cy="882650"/>
          </a:xfrm>
          <a:prstGeom prst="rect">
            <a:avLst/>
          </a:prstGeom>
        </p:spPr>
        <p:txBody>
          <a:bodyPr vert="horz" wrap="square" lIns="0" tIns="15875" rIns="0" bIns="0" rtlCol="0" anchor="b">
            <a:sp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lang="es-CO" sz="5600" b="1" spc="-69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s-CO" sz="5600" b="1" spc="-365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í</a:t>
            </a:r>
            <a:r>
              <a:rPr lang="es-CO" sz="5600" b="1" spc="-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</a:t>
            </a:r>
            <a:r>
              <a:rPr lang="es-CO" sz="5600" b="1" spc="-795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</a:t>
            </a:r>
            <a:r>
              <a:rPr lang="es-CO" sz="5600" b="1" spc="-31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</a:t>
            </a:r>
            <a:r>
              <a:rPr lang="es-CO" sz="5600" b="1" spc="-725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</a:t>
            </a:r>
            <a:endParaRPr lang="es-CO" sz="56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25D5CCF7-5C0C-6A62-75C6-B71DFDEB1D11}"/>
              </a:ext>
            </a:extLst>
          </p:cNvPr>
          <p:cNvSpPr txBox="1"/>
          <p:nvPr/>
        </p:nvSpPr>
        <p:spPr>
          <a:xfrm>
            <a:off x="1796589" y="5127438"/>
            <a:ext cx="29394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800" spc="-285" dirty="0">
                <a:latin typeface="Verdana"/>
                <a:cs typeface="Verdana"/>
              </a:rPr>
              <a:t>A</a:t>
            </a:r>
            <a:r>
              <a:rPr sz="1800" spc="-160" dirty="0">
                <a:latin typeface="Verdana"/>
                <a:cs typeface="Verdana"/>
              </a:rPr>
              <a:t>U</a:t>
            </a:r>
            <a:r>
              <a:rPr sz="1800" spc="-190" dirty="0">
                <a:latin typeface="Verdana"/>
                <a:cs typeface="Verdana"/>
              </a:rPr>
              <a:t>T</a:t>
            </a:r>
            <a:r>
              <a:rPr sz="1800" spc="-225" dirty="0">
                <a:latin typeface="Verdana"/>
                <a:cs typeface="Verdana"/>
              </a:rPr>
              <a:t>O</a:t>
            </a:r>
            <a:r>
              <a:rPr sz="1800" spc="-229" dirty="0">
                <a:latin typeface="Verdana"/>
                <a:cs typeface="Verdana"/>
              </a:rPr>
              <a:t>R</a:t>
            </a:r>
            <a:r>
              <a:rPr sz="1800" spc="-275" dirty="0">
                <a:latin typeface="Verdana"/>
                <a:cs typeface="Verdana"/>
              </a:rPr>
              <a:t> (</a:t>
            </a:r>
            <a:r>
              <a:rPr sz="1800" spc="-190" dirty="0">
                <a:latin typeface="Verdana"/>
                <a:cs typeface="Verdana"/>
              </a:rPr>
              <a:t>E</a:t>
            </a:r>
            <a:r>
              <a:rPr sz="1800" spc="-270" dirty="0">
                <a:latin typeface="Verdana"/>
                <a:cs typeface="Verdana"/>
              </a:rPr>
              <a:t>S</a:t>
            </a:r>
            <a:r>
              <a:rPr sz="1800" spc="-275" dirty="0">
                <a:latin typeface="Verdana"/>
                <a:cs typeface="Verdana"/>
              </a:rPr>
              <a:t>)</a:t>
            </a:r>
            <a:endParaRPr sz="1800" dirty="0">
              <a:latin typeface="Verdana"/>
              <a:cs typeface="Verdana"/>
            </a:endParaRPr>
          </a:p>
          <a:p>
            <a:pPr marL="12700" algn="ctr">
              <a:lnSpc>
                <a:spcPct val="100000"/>
              </a:lnSpc>
              <a:spcBef>
                <a:spcPts val="1440"/>
              </a:spcBef>
            </a:pPr>
            <a:r>
              <a:rPr sz="1800" spc="-285" dirty="0">
                <a:latin typeface="Verdana"/>
                <a:cs typeface="Verdana"/>
              </a:rPr>
              <a:t>I</a:t>
            </a:r>
            <a:r>
              <a:rPr sz="1800" spc="-185" dirty="0">
                <a:latin typeface="Verdana"/>
                <a:cs typeface="Verdana"/>
              </a:rPr>
              <a:t>N</a:t>
            </a:r>
            <a:r>
              <a:rPr sz="1800" spc="-310" dirty="0">
                <a:latin typeface="Verdana"/>
                <a:cs typeface="Verdana"/>
              </a:rPr>
              <a:t>S</a:t>
            </a:r>
            <a:r>
              <a:rPr sz="1800" spc="-145" dirty="0">
                <a:latin typeface="Verdana"/>
                <a:cs typeface="Verdana"/>
              </a:rPr>
              <a:t>T</a:t>
            </a:r>
            <a:r>
              <a:rPr sz="1800" spc="-285" dirty="0">
                <a:latin typeface="Verdana"/>
                <a:cs typeface="Verdana"/>
              </a:rPr>
              <a:t>I</a:t>
            </a:r>
            <a:r>
              <a:rPr sz="1800" spc="-145" dirty="0">
                <a:latin typeface="Verdana"/>
                <a:cs typeface="Verdana"/>
              </a:rPr>
              <a:t>T</a:t>
            </a:r>
            <a:r>
              <a:rPr sz="1800" spc="-160" dirty="0">
                <a:latin typeface="Verdana"/>
                <a:cs typeface="Verdana"/>
              </a:rPr>
              <a:t>U</a:t>
            </a:r>
            <a:r>
              <a:rPr sz="1800" spc="-229" dirty="0">
                <a:latin typeface="Verdana"/>
                <a:cs typeface="Verdana"/>
              </a:rPr>
              <a:t>C</a:t>
            </a:r>
            <a:r>
              <a:rPr sz="1800" spc="-285" dirty="0">
                <a:latin typeface="Verdana"/>
                <a:cs typeface="Verdana"/>
              </a:rPr>
              <a:t>I</a:t>
            </a:r>
            <a:r>
              <a:rPr sz="1800" spc="-225" dirty="0">
                <a:latin typeface="Verdana"/>
                <a:cs typeface="Verdana"/>
              </a:rPr>
              <a:t>Ó</a:t>
            </a:r>
            <a:r>
              <a:rPr sz="1800" spc="-185" dirty="0">
                <a:latin typeface="Verdana"/>
                <a:cs typeface="Verdana"/>
              </a:rPr>
              <a:t>N</a:t>
            </a:r>
            <a:r>
              <a:rPr sz="1800" spc="-275" dirty="0">
                <a:latin typeface="Verdana"/>
                <a:cs typeface="Verdana"/>
              </a:rPr>
              <a:t> </a:t>
            </a:r>
            <a:r>
              <a:rPr sz="1800" spc="-190" dirty="0">
                <a:latin typeface="Verdana"/>
                <a:cs typeface="Verdana"/>
              </a:rPr>
              <a:t>E</a:t>
            </a:r>
            <a:r>
              <a:rPr sz="1800" spc="-280" dirty="0">
                <a:latin typeface="Verdana"/>
                <a:cs typeface="Verdana"/>
              </a:rPr>
              <a:t>D</a:t>
            </a:r>
            <a:r>
              <a:rPr sz="1800" spc="-160" dirty="0">
                <a:latin typeface="Verdana"/>
                <a:cs typeface="Verdana"/>
              </a:rPr>
              <a:t>U</a:t>
            </a:r>
            <a:r>
              <a:rPr sz="1800" spc="-229" dirty="0">
                <a:latin typeface="Verdana"/>
                <a:cs typeface="Verdana"/>
              </a:rPr>
              <a:t>C</a:t>
            </a:r>
            <a:r>
              <a:rPr sz="1800" spc="-355" dirty="0">
                <a:latin typeface="Verdana"/>
                <a:cs typeface="Verdana"/>
              </a:rPr>
              <a:t>A</a:t>
            </a:r>
            <a:r>
              <a:rPr sz="1800" spc="-145" dirty="0">
                <a:latin typeface="Verdana"/>
                <a:cs typeface="Verdana"/>
              </a:rPr>
              <a:t>T</a:t>
            </a:r>
            <a:r>
              <a:rPr sz="1800" spc="-285" dirty="0">
                <a:latin typeface="Verdana"/>
                <a:cs typeface="Verdana"/>
              </a:rPr>
              <a:t>I</a:t>
            </a:r>
            <a:r>
              <a:rPr sz="1800" spc="-335" dirty="0">
                <a:latin typeface="Verdana"/>
                <a:cs typeface="Verdana"/>
              </a:rPr>
              <a:t>V</a:t>
            </a:r>
            <a:r>
              <a:rPr sz="1800" spc="-254" dirty="0">
                <a:latin typeface="Verdana"/>
                <a:cs typeface="Verdana"/>
              </a:rPr>
              <a:t>A</a:t>
            </a:r>
            <a:r>
              <a:rPr sz="1800" spc="-210" dirty="0">
                <a:latin typeface="Verdana"/>
                <a:cs typeface="Verdana"/>
              </a:rPr>
              <a:t>,</a:t>
            </a:r>
            <a:r>
              <a:rPr sz="1800" spc="-275" dirty="0">
                <a:latin typeface="Verdana"/>
                <a:cs typeface="Verdana"/>
              </a:rPr>
              <a:t> </a:t>
            </a:r>
            <a:r>
              <a:rPr sz="1800" spc="-160" dirty="0">
                <a:latin typeface="Verdana"/>
                <a:cs typeface="Verdana"/>
              </a:rPr>
              <a:t>P</a:t>
            </a:r>
            <a:r>
              <a:rPr sz="1800" spc="-254" dirty="0">
                <a:latin typeface="Verdana"/>
                <a:cs typeface="Verdana"/>
              </a:rPr>
              <a:t>A</a:t>
            </a:r>
            <a:r>
              <a:rPr sz="1800" spc="-285" dirty="0">
                <a:latin typeface="Verdana"/>
                <a:cs typeface="Verdana"/>
              </a:rPr>
              <a:t>Í</a:t>
            </a:r>
            <a:r>
              <a:rPr sz="1800" spc="-270" dirty="0">
                <a:latin typeface="Verdana"/>
                <a:cs typeface="Verdana"/>
              </a:rPr>
              <a:t>S</a:t>
            </a:r>
            <a:endParaRPr sz="1800" dirty="0">
              <a:latin typeface="Verdana"/>
              <a:cs typeface="Verdana"/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B52B9A3-7AB5-CC77-921C-2AE3EB0148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046" y="2455358"/>
            <a:ext cx="6234953" cy="4402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5991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1">
            <a:extLst>
              <a:ext uri="{FF2B5EF4-FFF2-40B4-BE49-F238E27FC236}">
                <a16:creationId xmlns:a16="http://schemas.microsoft.com/office/drawing/2014/main" id="{2C1D0B82-E3F0-1A15-5D4F-41BDE7875469}"/>
              </a:ext>
            </a:extLst>
          </p:cNvPr>
          <p:cNvSpPr txBox="1"/>
          <p:nvPr/>
        </p:nvSpPr>
        <p:spPr>
          <a:xfrm>
            <a:off x="816404" y="1653839"/>
            <a:ext cx="3079750" cy="87645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82725">
              <a:lnSpc>
                <a:spcPct val="108800"/>
              </a:lnSpc>
              <a:spcBef>
                <a:spcPts val="100"/>
              </a:spcBef>
            </a:pPr>
            <a:r>
              <a:rPr sz="2700" b="1" spc="-185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2700" b="1" spc="-195" dirty="0">
                <a:solidFill>
                  <a:srgbClr val="FF0000"/>
                </a:solidFill>
                <a:latin typeface="Tahoma"/>
                <a:cs typeface="Tahoma"/>
              </a:rPr>
              <a:t>s</a:t>
            </a:r>
            <a:r>
              <a:rPr sz="2700" b="1" spc="-165" dirty="0">
                <a:solidFill>
                  <a:srgbClr val="FF0000"/>
                </a:solidFill>
                <a:latin typeface="Tahoma"/>
                <a:cs typeface="Tahoma"/>
              </a:rPr>
              <a:t>c</a:t>
            </a:r>
            <a:r>
              <a:rPr sz="2700" b="1" spc="-100" dirty="0">
                <a:solidFill>
                  <a:srgbClr val="FF0000"/>
                </a:solidFill>
                <a:latin typeface="Tahoma"/>
                <a:cs typeface="Tahoma"/>
              </a:rPr>
              <a:t>r</a:t>
            </a:r>
            <a:r>
              <a:rPr sz="2700" b="1" spc="-70" dirty="0">
                <a:solidFill>
                  <a:srgbClr val="FF0000"/>
                </a:solidFill>
                <a:latin typeface="Tahoma"/>
                <a:cs typeface="Tahoma"/>
              </a:rPr>
              <a:t>i</a:t>
            </a:r>
            <a:r>
              <a:rPr sz="2700" b="1" spc="-160" dirty="0">
                <a:solidFill>
                  <a:srgbClr val="FF0000"/>
                </a:solidFill>
                <a:latin typeface="Tahoma"/>
                <a:cs typeface="Tahoma"/>
              </a:rPr>
              <a:t>b</a:t>
            </a:r>
            <a:r>
              <a:rPr sz="2700" b="1" spc="-204" dirty="0">
                <a:solidFill>
                  <a:srgbClr val="FF0000"/>
                </a:solidFill>
                <a:latin typeface="Tahoma"/>
                <a:cs typeface="Tahoma"/>
              </a:rPr>
              <a:t>e</a:t>
            </a:r>
            <a:r>
              <a:rPr sz="2700" b="1" spc="-25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700" b="1" spc="-195" dirty="0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sz="2700" b="1" spc="-120" dirty="0">
                <a:solidFill>
                  <a:srgbClr val="FF0000"/>
                </a:solidFill>
                <a:latin typeface="Tahoma"/>
                <a:cs typeface="Tahoma"/>
              </a:rPr>
              <a:t>n  </a:t>
            </a:r>
            <a:r>
              <a:rPr sz="2700" b="1" spc="-90" dirty="0" err="1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2700" b="1" spc="-70" dirty="0" err="1">
                <a:solidFill>
                  <a:srgbClr val="FF0000"/>
                </a:solidFill>
                <a:latin typeface="Tahoma"/>
                <a:cs typeface="Tahoma"/>
              </a:rPr>
              <a:t>í</a:t>
            </a:r>
            <a:r>
              <a:rPr sz="2700" b="1" spc="-90" dirty="0" err="1">
                <a:solidFill>
                  <a:srgbClr val="FF0000"/>
                </a:solidFill>
                <a:latin typeface="Tahoma"/>
                <a:cs typeface="Tahoma"/>
              </a:rPr>
              <a:t>t</a:t>
            </a:r>
            <a:r>
              <a:rPr sz="2700" b="1" spc="-195" dirty="0" err="1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sz="2700" b="1" spc="-45" dirty="0" err="1">
                <a:solidFill>
                  <a:srgbClr val="FF0000"/>
                </a:solidFill>
                <a:latin typeface="Tahoma"/>
                <a:cs typeface="Tahoma"/>
              </a:rPr>
              <a:t>l</a:t>
            </a:r>
            <a:r>
              <a:rPr sz="2700" b="1" spc="-170" dirty="0" err="1">
                <a:solidFill>
                  <a:srgbClr val="FF0000"/>
                </a:solidFill>
                <a:latin typeface="Tahoma"/>
                <a:cs typeface="Tahoma"/>
              </a:rPr>
              <a:t>o</a:t>
            </a:r>
            <a:r>
              <a:rPr sz="2700" b="1" spc="-254" dirty="0">
                <a:solidFill>
                  <a:srgbClr val="FF0000"/>
                </a:solidFill>
                <a:latin typeface="Tahoma"/>
                <a:cs typeface="Tahoma"/>
              </a:rPr>
              <a:t> </a:t>
            </a:r>
            <a:r>
              <a:rPr sz="2700" b="1" spc="-175" dirty="0" err="1">
                <a:solidFill>
                  <a:srgbClr val="FF0000"/>
                </a:solidFill>
                <a:latin typeface="Tahoma"/>
                <a:cs typeface="Tahoma"/>
              </a:rPr>
              <a:t>aq</a:t>
            </a:r>
            <a:r>
              <a:rPr sz="2700" b="1" spc="-195" dirty="0" err="1">
                <a:solidFill>
                  <a:srgbClr val="FF0000"/>
                </a:solidFill>
                <a:latin typeface="Tahoma"/>
                <a:cs typeface="Tahoma"/>
              </a:rPr>
              <a:t>u</a:t>
            </a:r>
            <a:r>
              <a:rPr sz="2700" b="1" spc="-70" dirty="0" err="1">
                <a:solidFill>
                  <a:srgbClr val="FF0000"/>
                </a:solidFill>
                <a:latin typeface="Tahoma"/>
                <a:cs typeface="Tahoma"/>
              </a:rPr>
              <a:t>í</a:t>
            </a:r>
            <a:endParaRPr sz="2700" dirty="0">
              <a:solidFill>
                <a:srgbClr val="FF0000"/>
              </a:solidFill>
              <a:latin typeface="Tahoma"/>
              <a:cs typeface="Tahoma"/>
            </a:endParaRPr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136F7570-0A5A-A845-73E9-4E1F0200D74B}"/>
              </a:ext>
            </a:extLst>
          </p:cNvPr>
          <p:cNvSpPr/>
          <p:nvPr/>
        </p:nvSpPr>
        <p:spPr>
          <a:xfrm>
            <a:off x="6531380" y="5260652"/>
            <a:ext cx="674370" cy="685800"/>
          </a:xfrm>
          <a:custGeom>
            <a:avLst/>
            <a:gdLst/>
            <a:ahLst/>
            <a:cxnLst/>
            <a:rect l="l" t="t" r="r" b="b"/>
            <a:pathLst>
              <a:path w="674370" h="685800">
                <a:moveTo>
                  <a:pt x="596138" y="390677"/>
                </a:moveTo>
                <a:lnTo>
                  <a:pt x="593305" y="383057"/>
                </a:lnTo>
                <a:lnTo>
                  <a:pt x="587146" y="376707"/>
                </a:lnTo>
                <a:lnTo>
                  <a:pt x="580859" y="369087"/>
                </a:lnTo>
                <a:lnTo>
                  <a:pt x="573239" y="366547"/>
                </a:lnTo>
                <a:lnTo>
                  <a:pt x="564261" y="366547"/>
                </a:lnTo>
                <a:lnTo>
                  <a:pt x="564261" y="398297"/>
                </a:lnTo>
                <a:lnTo>
                  <a:pt x="563105" y="412267"/>
                </a:lnTo>
                <a:lnTo>
                  <a:pt x="555561" y="452907"/>
                </a:lnTo>
                <a:lnTo>
                  <a:pt x="542099" y="491007"/>
                </a:lnTo>
                <a:lnTo>
                  <a:pt x="522986" y="527837"/>
                </a:lnTo>
                <a:lnTo>
                  <a:pt x="498665" y="560857"/>
                </a:lnTo>
                <a:lnTo>
                  <a:pt x="469734" y="590067"/>
                </a:lnTo>
                <a:lnTo>
                  <a:pt x="470204" y="588797"/>
                </a:lnTo>
                <a:lnTo>
                  <a:pt x="464096" y="593877"/>
                </a:lnTo>
                <a:lnTo>
                  <a:pt x="457835" y="598957"/>
                </a:lnTo>
                <a:lnTo>
                  <a:pt x="451434" y="604037"/>
                </a:lnTo>
                <a:lnTo>
                  <a:pt x="444906" y="607847"/>
                </a:lnTo>
                <a:lnTo>
                  <a:pt x="438238" y="612927"/>
                </a:lnTo>
                <a:lnTo>
                  <a:pt x="403174" y="631977"/>
                </a:lnTo>
                <a:lnTo>
                  <a:pt x="358101" y="647217"/>
                </a:lnTo>
                <a:lnTo>
                  <a:pt x="326898" y="652297"/>
                </a:lnTo>
                <a:lnTo>
                  <a:pt x="319011" y="652297"/>
                </a:lnTo>
                <a:lnTo>
                  <a:pt x="311099" y="653567"/>
                </a:lnTo>
                <a:lnTo>
                  <a:pt x="279425" y="653567"/>
                </a:lnTo>
                <a:lnTo>
                  <a:pt x="271526" y="652297"/>
                </a:lnTo>
                <a:lnTo>
                  <a:pt x="263652" y="652297"/>
                </a:lnTo>
                <a:lnTo>
                  <a:pt x="247992" y="649757"/>
                </a:lnTo>
                <a:lnTo>
                  <a:pt x="240220" y="647217"/>
                </a:lnTo>
                <a:lnTo>
                  <a:pt x="232498" y="645947"/>
                </a:lnTo>
                <a:lnTo>
                  <a:pt x="224828" y="643407"/>
                </a:lnTo>
                <a:lnTo>
                  <a:pt x="217233" y="642137"/>
                </a:lnTo>
                <a:lnTo>
                  <a:pt x="209702" y="639597"/>
                </a:lnTo>
                <a:lnTo>
                  <a:pt x="202247" y="635787"/>
                </a:lnTo>
                <a:lnTo>
                  <a:pt x="187591" y="630707"/>
                </a:lnTo>
                <a:lnTo>
                  <a:pt x="180403" y="626897"/>
                </a:lnTo>
                <a:lnTo>
                  <a:pt x="166331" y="619277"/>
                </a:lnTo>
                <a:lnTo>
                  <a:pt x="152730" y="611657"/>
                </a:lnTo>
                <a:lnTo>
                  <a:pt x="146113" y="606577"/>
                </a:lnTo>
                <a:lnTo>
                  <a:pt x="139623" y="602767"/>
                </a:lnTo>
                <a:lnTo>
                  <a:pt x="109372" y="576097"/>
                </a:lnTo>
                <a:lnTo>
                  <a:pt x="103797" y="571017"/>
                </a:lnTo>
                <a:lnTo>
                  <a:pt x="78524" y="539267"/>
                </a:lnTo>
                <a:lnTo>
                  <a:pt x="65620" y="518947"/>
                </a:lnTo>
                <a:lnTo>
                  <a:pt x="61722" y="512597"/>
                </a:lnTo>
                <a:lnTo>
                  <a:pt x="58026" y="504977"/>
                </a:lnTo>
                <a:lnTo>
                  <a:pt x="54533" y="498627"/>
                </a:lnTo>
                <a:lnTo>
                  <a:pt x="51269" y="491007"/>
                </a:lnTo>
                <a:lnTo>
                  <a:pt x="38163" y="452907"/>
                </a:lnTo>
                <a:lnTo>
                  <a:pt x="30721" y="413537"/>
                </a:lnTo>
                <a:lnTo>
                  <a:pt x="28968" y="380517"/>
                </a:lnTo>
                <a:lnTo>
                  <a:pt x="29095" y="372897"/>
                </a:lnTo>
                <a:lnTo>
                  <a:pt x="33312" y="333527"/>
                </a:lnTo>
                <a:lnTo>
                  <a:pt x="36626" y="318287"/>
                </a:lnTo>
                <a:lnTo>
                  <a:pt x="38620" y="309397"/>
                </a:lnTo>
                <a:lnTo>
                  <a:pt x="40843" y="301777"/>
                </a:lnTo>
                <a:lnTo>
                  <a:pt x="43294" y="294157"/>
                </a:lnTo>
                <a:lnTo>
                  <a:pt x="45961" y="286537"/>
                </a:lnTo>
                <a:lnTo>
                  <a:pt x="48856" y="280187"/>
                </a:lnTo>
                <a:lnTo>
                  <a:pt x="51955" y="272567"/>
                </a:lnTo>
                <a:lnTo>
                  <a:pt x="55283" y="264947"/>
                </a:lnTo>
                <a:lnTo>
                  <a:pt x="58813" y="257327"/>
                </a:lnTo>
                <a:lnTo>
                  <a:pt x="62547" y="250977"/>
                </a:lnTo>
                <a:lnTo>
                  <a:pt x="66497" y="243357"/>
                </a:lnTo>
                <a:lnTo>
                  <a:pt x="70637" y="237007"/>
                </a:lnTo>
                <a:lnTo>
                  <a:pt x="74993" y="230657"/>
                </a:lnTo>
                <a:lnTo>
                  <a:pt x="79527" y="223037"/>
                </a:lnTo>
                <a:lnTo>
                  <a:pt x="84251" y="216687"/>
                </a:lnTo>
                <a:lnTo>
                  <a:pt x="89166" y="210337"/>
                </a:lnTo>
                <a:lnTo>
                  <a:pt x="94272" y="203987"/>
                </a:lnTo>
                <a:lnTo>
                  <a:pt x="99542" y="198907"/>
                </a:lnTo>
                <a:lnTo>
                  <a:pt x="104990" y="192557"/>
                </a:lnTo>
                <a:lnTo>
                  <a:pt x="110604" y="187477"/>
                </a:lnTo>
                <a:lnTo>
                  <a:pt x="116382" y="181127"/>
                </a:lnTo>
                <a:lnTo>
                  <a:pt x="122326" y="176047"/>
                </a:lnTo>
                <a:lnTo>
                  <a:pt x="128409" y="170967"/>
                </a:lnTo>
                <a:lnTo>
                  <a:pt x="134645" y="165887"/>
                </a:lnTo>
                <a:lnTo>
                  <a:pt x="141033" y="160807"/>
                </a:lnTo>
                <a:lnTo>
                  <a:pt x="147535" y="156997"/>
                </a:lnTo>
                <a:lnTo>
                  <a:pt x="154178" y="151917"/>
                </a:lnTo>
                <a:lnTo>
                  <a:pt x="167843" y="144297"/>
                </a:lnTo>
                <a:lnTo>
                  <a:pt x="181952" y="136677"/>
                </a:lnTo>
                <a:lnTo>
                  <a:pt x="189166" y="134137"/>
                </a:lnTo>
                <a:lnTo>
                  <a:pt x="196469" y="130327"/>
                </a:lnTo>
                <a:lnTo>
                  <a:pt x="226504" y="120167"/>
                </a:lnTo>
                <a:lnTo>
                  <a:pt x="234175" y="118897"/>
                </a:lnTo>
                <a:lnTo>
                  <a:pt x="241896" y="116357"/>
                </a:lnTo>
                <a:lnTo>
                  <a:pt x="273240" y="111277"/>
                </a:lnTo>
                <a:lnTo>
                  <a:pt x="281152" y="111277"/>
                </a:lnTo>
                <a:lnTo>
                  <a:pt x="281152" y="384327"/>
                </a:lnTo>
                <a:lnTo>
                  <a:pt x="281546" y="386867"/>
                </a:lnTo>
                <a:lnTo>
                  <a:pt x="283133" y="390677"/>
                </a:lnTo>
                <a:lnTo>
                  <a:pt x="284264" y="391947"/>
                </a:lnTo>
                <a:lnTo>
                  <a:pt x="287210" y="395757"/>
                </a:lnTo>
                <a:lnTo>
                  <a:pt x="288899" y="395757"/>
                </a:lnTo>
                <a:lnTo>
                  <a:pt x="292747" y="398297"/>
                </a:lnTo>
                <a:lnTo>
                  <a:pt x="564261" y="398297"/>
                </a:lnTo>
                <a:lnTo>
                  <a:pt x="564261" y="366547"/>
                </a:lnTo>
                <a:lnTo>
                  <a:pt x="312496" y="366547"/>
                </a:lnTo>
                <a:lnTo>
                  <a:pt x="312496" y="111277"/>
                </a:lnTo>
                <a:lnTo>
                  <a:pt x="312508" y="102387"/>
                </a:lnTo>
                <a:lnTo>
                  <a:pt x="309219" y="94767"/>
                </a:lnTo>
                <a:lnTo>
                  <a:pt x="302628" y="88417"/>
                </a:lnTo>
                <a:lnTo>
                  <a:pt x="296316" y="82067"/>
                </a:lnTo>
                <a:lnTo>
                  <a:pt x="288734" y="79527"/>
                </a:lnTo>
                <a:lnTo>
                  <a:pt x="272999" y="79527"/>
                </a:lnTo>
                <a:lnTo>
                  <a:pt x="259270" y="82067"/>
                </a:lnTo>
                <a:lnTo>
                  <a:pt x="252425" y="82067"/>
                </a:lnTo>
                <a:lnTo>
                  <a:pt x="238836" y="84607"/>
                </a:lnTo>
                <a:lnTo>
                  <a:pt x="232079" y="87147"/>
                </a:lnTo>
                <a:lnTo>
                  <a:pt x="218681" y="89687"/>
                </a:lnTo>
                <a:lnTo>
                  <a:pt x="212051" y="92227"/>
                </a:lnTo>
                <a:lnTo>
                  <a:pt x="205473" y="93497"/>
                </a:lnTo>
                <a:lnTo>
                  <a:pt x="179654" y="103657"/>
                </a:lnTo>
                <a:lnTo>
                  <a:pt x="173355" y="107467"/>
                </a:lnTo>
                <a:lnTo>
                  <a:pt x="160947" y="112547"/>
                </a:lnTo>
                <a:lnTo>
                  <a:pt x="148844" y="120167"/>
                </a:lnTo>
                <a:lnTo>
                  <a:pt x="114541" y="143027"/>
                </a:lnTo>
                <a:lnTo>
                  <a:pt x="109156" y="148107"/>
                </a:lnTo>
                <a:lnTo>
                  <a:pt x="103873" y="151917"/>
                </a:lnTo>
                <a:lnTo>
                  <a:pt x="74422" y="182397"/>
                </a:lnTo>
                <a:lnTo>
                  <a:pt x="57162" y="203987"/>
                </a:lnTo>
                <a:lnTo>
                  <a:pt x="53162" y="209067"/>
                </a:lnTo>
                <a:lnTo>
                  <a:pt x="49288" y="215417"/>
                </a:lnTo>
                <a:lnTo>
                  <a:pt x="45554" y="221767"/>
                </a:lnTo>
                <a:lnTo>
                  <a:pt x="41960" y="226847"/>
                </a:lnTo>
                <a:lnTo>
                  <a:pt x="23291" y="264947"/>
                </a:lnTo>
                <a:lnTo>
                  <a:pt x="13779" y="291617"/>
                </a:lnTo>
                <a:lnTo>
                  <a:pt x="11772" y="297967"/>
                </a:lnTo>
                <a:lnTo>
                  <a:pt x="9931" y="304317"/>
                </a:lnTo>
                <a:lnTo>
                  <a:pt x="8229" y="310667"/>
                </a:lnTo>
                <a:lnTo>
                  <a:pt x="6692" y="318287"/>
                </a:lnTo>
                <a:lnTo>
                  <a:pt x="5308" y="324637"/>
                </a:lnTo>
                <a:lnTo>
                  <a:pt x="4076" y="332257"/>
                </a:lnTo>
                <a:lnTo>
                  <a:pt x="3009" y="338607"/>
                </a:lnTo>
                <a:lnTo>
                  <a:pt x="1346" y="352577"/>
                </a:lnTo>
                <a:lnTo>
                  <a:pt x="749" y="360197"/>
                </a:lnTo>
                <a:lnTo>
                  <a:pt x="317" y="366547"/>
                </a:lnTo>
                <a:lnTo>
                  <a:pt x="88" y="372897"/>
                </a:lnTo>
                <a:lnTo>
                  <a:pt x="0" y="376707"/>
                </a:lnTo>
                <a:lnTo>
                  <a:pt x="88" y="391947"/>
                </a:lnTo>
                <a:lnTo>
                  <a:pt x="3568" y="430047"/>
                </a:lnTo>
                <a:lnTo>
                  <a:pt x="6032" y="442747"/>
                </a:lnTo>
                <a:lnTo>
                  <a:pt x="7505" y="450367"/>
                </a:lnTo>
                <a:lnTo>
                  <a:pt x="9131" y="456717"/>
                </a:lnTo>
                <a:lnTo>
                  <a:pt x="10909" y="464337"/>
                </a:lnTo>
                <a:lnTo>
                  <a:pt x="12839" y="470687"/>
                </a:lnTo>
                <a:lnTo>
                  <a:pt x="14922" y="477037"/>
                </a:lnTo>
                <a:lnTo>
                  <a:pt x="17157" y="483387"/>
                </a:lnTo>
                <a:lnTo>
                  <a:pt x="19545" y="491007"/>
                </a:lnTo>
                <a:lnTo>
                  <a:pt x="36944" y="529107"/>
                </a:lnTo>
                <a:lnTo>
                  <a:pt x="40347" y="534187"/>
                </a:lnTo>
                <a:lnTo>
                  <a:pt x="43878" y="540537"/>
                </a:lnTo>
                <a:lnTo>
                  <a:pt x="47548" y="546887"/>
                </a:lnTo>
                <a:lnTo>
                  <a:pt x="51358" y="551967"/>
                </a:lnTo>
                <a:lnTo>
                  <a:pt x="55295" y="558317"/>
                </a:lnTo>
                <a:lnTo>
                  <a:pt x="59372" y="563397"/>
                </a:lnTo>
                <a:lnTo>
                  <a:pt x="63563" y="569747"/>
                </a:lnTo>
                <a:lnTo>
                  <a:pt x="67894" y="574827"/>
                </a:lnTo>
                <a:lnTo>
                  <a:pt x="96329" y="605307"/>
                </a:lnTo>
                <a:lnTo>
                  <a:pt x="106705" y="614197"/>
                </a:lnTo>
                <a:lnTo>
                  <a:pt x="112052" y="619277"/>
                </a:lnTo>
                <a:lnTo>
                  <a:pt x="117487" y="623087"/>
                </a:lnTo>
                <a:lnTo>
                  <a:pt x="123024" y="628167"/>
                </a:lnTo>
                <a:lnTo>
                  <a:pt x="128663" y="631977"/>
                </a:lnTo>
                <a:lnTo>
                  <a:pt x="134391" y="635787"/>
                </a:lnTo>
                <a:lnTo>
                  <a:pt x="146100" y="643407"/>
                </a:lnTo>
                <a:lnTo>
                  <a:pt x="152069" y="647217"/>
                </a:lnTo>
                <a:lnTo>
                  <a:pt x="158127" y="649757"/>
                </a:lnTo>
                <a:lnTo>
                  <a:pt x="164261" y="653567"/>
                </a:lnTo>
                <a:lnTo>
                  <a:pt x="176733" y="658647"/>
                </a:lnTo>
                <a:lnTo>
                  <a:pt x="183083" y="662457"/>
                </a:lnTo>
                <a:lnTo>
                  <a:pt x="202450" y="670077"/>
                </a:lnTo>
                <a:lnTo>
                  <a:pt x="209016" y="671347"/>
                </a:lnTo>
                <a:lnTo>
                  <a:pt x="215633" y="673887"/>
                </a:lnTo>
                <a:lnTo>
                  <a:pt x="222288" y="675157"/>
                </a:lnTo>
                <a:lnTo>
                  <a:pt x="228981" y="677697"/>
                </a:lnTo>
                <a:lnTo>
                  <a:pt x="262966" y="684047"/>
                </a:lnTo>
                <a:lnTo>
                  <a:pt x="271475" y="684047"/>
                </a:lnTo>
                <a:lnTo>
                  <a:pt x="280009" y="685317"/>
                </a:lnTo>
                <a:lnTo>
                  <a:pt x="297141" y="685317"/>
                </a:lnTo>
                <a:lnTo>
                  <a:pt x="323443" y="684047"/>
                </a:lnTo>
                <a:lnTo>
                  <a:pt x="374853" y="675157"/>
                </a:lnTo>
                <a:lnTo>
                  <a:pt x="424243" y="657377"/>
                </a:lnTo>
                <a:lnTo>
                  <a:pt x="469328" y="630707"/>
                </a:lnTo>
                <a:lnTo>
                  <a:pt x="501446" y="604037"/>
                </a:lnTo>
                <a:lnTo>
                  <a:pt x="532142" y="569747"/>
                </a:lnTo>
                <a:lnTo>
                  <a:pt x="557428" y="531647"/>
                </a:lnTo>
                <a:lnTo>
                  <a:pt x="576707" y="489737"/>
                </a:lnTo>
                <a:lnTo>
                  <a:pt x="589534" y="445287"/>
                </a:lnTo>
                <a:lnTo>
                  <a:pt x="595617" y="399567"/>
                </a:lnTo>
                <a:lnTo>
                  <a:pt x="596138" y="390677"/>
                </a:lnTo>
                <a:close/>
              </a:path>
              <a:path w="674370" h="685800">
                <a:moveTo>
                  <a:pt x="674370" y="295579"/>
                </a:moveTo>
                <a:lnTo>
                  <a:pt x="670229" y="252412"/>
                </a:lnTo>
                <a:lnTo>
                  <a:pt x="660654" y="212102"/>
                </a:lnTo>
                <a:lnTo>
                  <a:pt x="645731" y="173482"/>
                </a:lnTo>
                <a:lnTo>
                  <a:pt x="642632" y="167055"/>
                </a:lnTo>
                <a:lnTo>
                  <a:pt x="642632" y="287718"/>
                </a:lnTo>
                <a:lnTo>
                  <a:pt x="391033" y="287566"/>
                </a:lnTo>
                <a:lnTo>
                  <a:pt x="391033" y="32423"/>
                </a:lnTo>
                <a:lnTo>
                  <a:pt x="403199" y="33375"/>
                </a:lnTo>
                <a:lnTo>
                  <a:pt x="450951" y="42773"/>
                </a:lnTo>
                <a:lnTo>
                  <a:pt x="496239" y="60820"/>
                </a:lnTo>
                <a:lnTo>
                  <a:pt x="537527" y="86906"/>
                </a:lnTo>
                <a:lnTo>
                  <a:pt x="573455" y="120180"/>
                </a:lnTo>
                <a:lnTo>
                  <a:pt x="602818" y="159512"/>
                </a:lnTo>
                <a:lnTo>
                  <a:pt x="624636" y="203606"/>
                </a:lnTo>
                <a:lnTo>
                  <a:pt x="638187" y="250990"/>
                </a:lnTo>
                <a:lnTo>
                  <a:pt x="642632" y="287718"/>
                </a:lnTo>
                <a:lnTo>
                  <a:pt x="642632" y="167055"/>
                </a:lnTo>
                <a:lnTo>
                  <a:pt x="621957" y="131559"/>
                </a:lnTo>
                <a:lnTo>
                  <a:pt x="596544" y="99060"/>
                </a:lnTo>
                <a:lnTo>
                  <a:pt x="567004" y="70383"/>
                </a:lnTo>
                <a:lnTo>
                  <a:pt x="533869" y="46075"/>
                </a:lnTo>
                <a:lnTo>
                  <a:pt x="497763" y="26581"/>
                </a:lnTo>
                <a:lnTo>
                  <a:pt x="459384" y="12268"/>
                </a:lnTo>
                <a:lnTo>
                  <a:pt x="419430" y="3416"/>
                </a:lnTo>
                <a:lnTo>
                  <a:pt x="383387" y="0"/>
                </a:lnTo>
                <a:lnTo>
                  <a:pt x="375754" y="2857"/>
                </a:lnTo>
                <a:lnTo>
                  <a:pt x="369404" y="9207"/>
                </a:lnTo>
                <a:lnTo>
                  <a:pt x="362813" y="15506"/>
                </a:lnTo>
                <a:lnTo>
                  <a:pt x="359511" y="23241"/>
                </a:lnTo>
                <a:lnTo>
                  <a:pt x="359524" y="291947"/>
                </a:lnTo>
                <a:lnTo>
                  <a:pt x="360324" y="295998"/>
                </a:lnTo>
                <a:lnTo>
                  <a:pt x="386727" y="319519"/>
                </a:lnTo>
                <a:lnTo>
                  <a:pt x="642645" y="319519"/>
                </a:lnTo>
                <a:lnTo>
                  <a:pt x="651700" y="319532"/>
                </a:lnTo>
                <a:lnTo>
                  <a:pt x="659333" y="316204"/>
                </a:lnTo>
                <a:lnTo>
                  <a:pt x="665530" y="309511"/>
                </a:lnTo>
                <a:lnTo>
                  <a:pt x="671550" y="303161"/>
                </a:lnTo>
                <a:lnTo>
                  <a:pt x="674370" y="295579"/>
                </a:lnTo>
                <a:close/>
              </a:path>
            </a:pathLst>
          </a:custGeom>
          <a:solidFill>
            <a:srgbClr val="F43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>
            <a:extLst>
              <a:ext uri="{FF2B5EF4-FFF2-40B4-BE49-F238E27FC236}">
                <a16:creationId xmlns:a16="http://schemas.microsoft.com/office/drawing/2014/main" id="{472CE29B-7788-B85D-962A-40AD3A8AB2BB}"/>
              </a:ext>
            </a:extLst>
          </p:cNvPr>
          <p:cNvGrpSpPr/>
          <p:nvPr/>
        </p:nvGrpSpPr>
        <p:grpSpPr>
          <a:xfrm>
            <a:off x="6453010" y="4118172"/>
            <a:ext cx="829310" cy="581660"/>
            <a:chOff x="6143728" y="3762272"/>
            <a:chExt cx="829310" cy="581660"/>
          </a:xfrm>
        </p:grpSpPr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406943ED-8DD1-221C-7A03-732C65363167}"/>
                </a:ext>
              </a:extLst>
            </p:cNvPr>
            <p:cNvSpPr/>
            <p:nvPr/>
          </p:nvSpPr>
          <p:spPr>
            <a:xfrm>
              <a:off x="6143726" y="3861421"/>
              <a:ext cx="829310" cy="482600"/>
            </a:xfrm>
            <a:custGeom>
              <a:avLst/>
              <a:gdLst/>
              <a:ahLst/>
              <a:cxnLst/>
              <a:rect l="l" t="t" r="r" b="b"/>
              <a:pathLst>
                <a:path w="829309" h="482600">
                  <a:moveTo>
                    <a:pt x="571893" y="240931"/>
                  </a:moveTo>
                  <a:lnTo>
                    <a:pt x="567283" y="203034"/>
                  </a:lnTo>
                  <a:lnTo>
                    <a:pt x="553554" y="167411"/>
                  </a:lnTo>
                  <a:lnTo>
                    <a:pt x="538619" y="144627"/>
                  </a:lnTo>
                  <a:lnTo>
                    <a:pt x="538619" y="232829"/>
                  </a:lnTo>
                  <a:lnTo>
                    <a:pt x="538607" y="249072"/>
                  </a:lnTo>
                  <a:lnTo>
                    <a:pt x="526084" y="295465"/>
                  </a:lnTo>
                  <a:lnTo>
                    <a:pt x="496633" y="333629"/>
                  </a:lnTo>
                  <a:lnTo>
                    <a:pt x="454736" y="357682"/>
                  </a:lnTo>
                  <a:lnTo>
                    <a:pt x="423011" y="363969"/>
                  </a:lnTo>
                  <a:lnTo>
                    <a:pt x="414896" y="363969"/>
                  </a:lnTo>
                  <a:lnTo>
                    <a:pt x="406768" y="363969"/>
                  </a:lnTo>
                  <a:lnTo>
                    <a:pt x="360045" y="351510"/>
                  </a:lnTo>
                  <a:lnTo>
                    <a:pt x="321665" y="322249"/>
                  </a:lnTo>
                  <a:lnTo>
                    <a:pt x="297446" y="280606"/>
                  </a:lnTo>
                  <a:lnTo>
                    <a:pt x="291084" y="232829"/>
                  </a:lnTo>
                  <a:lnTo>
                    <a:pt x="291871" y="224828"/>
                  </a:lnTo>
                  <a:lnTo>
                    <a:pt x="303568" y="186372"/>
                  </a:lnTo>
                  <a:lnTo>
                    <a:pt x="333019" y="148183"/>
                  </a:lnTo>
                  <a:lnTo>
                    <a:pt x="374916" y="124129"/>
                  </a:lnTo>
                  <a:lnTo>
                    <a:pt x="406654" y="117856"/>
                  </a:lnTo>
                  <a:lnTo>
                    <a:pt x="420814" y="117856"/>
                  </a:lnTo>
                  <a:lnTo>
                    <a:pt x="423011" y="117856"/>
                  </a:lnTo>
                  <a:lnTo>
                    <a:pt x="469646" y="130276"/>
                  </a:lnTo>
                  <a:lnTo>
                    <a:pt x="508101" y="159588"/>
                  </a:lnTo>
                  <a:lnTo>
                    <a:pt x="532307" y="201282"/>
                  </a:lnTo>
                  <a:lnTo>
                    <a:pt x="538619" y="232829"/>
                  </a:lnTo>
                  <a:lnTo>
                    <a:pt x="538619" y="144627"/>
                  </a:lnTo>
                  <a:lnTo>
                    <a:pt x="511683" y="117856"/>
                  </a:lnTo>
                  <a:lnTo>
                    <a:pt x="459181" y="117856"/>
                  </a:lnTo>
                  <a:lnTo>
                    <a:pt x="511670" y="117843"/>
                  </a:lnTo>
                  <a:lnTo>
                    <a:pt x="475018" y="96583"/>
                  </a:lnTo>
                  <a:lnTo>
                    <a:pt x="437934" y="86461"/>
                  </a:lnTo>
                  <a:lnTo>
                    <a:pt x="414896" y="84836"/>
                  </a:lnTo>
                  <a:lnTo>
                    <a:pt x="407187" y="85039"/>
                  </a:lnTo>
                  <a:lnTo>
                    <a:pt x="369379" y="91605"/>
                  </a:lnTo>
                  <a:lnTo>
                    <a:pt x="334314" y="107099"/>
                  </a:lnTo>
                  <a:lnTo>
                    <a:pt x="304063" y="130619"/>
                  </a:lnTo>
                  <a:lnTo>
                    <a:pt x="280466" y="160756"/>
                  </a:lnTo>
                  <a:lnTo>
                    <a:pt x="262940" y="202857"/>
                  </a:lnTo>
                  <a:lnTo>
                    <a:pt x="258229" y="240830"/>
                  </a:lnTo>
                  <a:lnTo>
                    <a:pt x="258419" y="248488"/>
                  </a:lnTo>
                  <a:lnTo>
                    <a:pt x="264972" y="286092"/>
                  </a:lnTo>
                  <a:lnTo>
                    <a:pt x="280530" y="320992"/>
                  </a:lnTo>
                  <a:lnTo>
                    <a:pt x="304152" y="351104"/>
                  </a:lnTo>
                  <a:lnTo>
                    <a:pt x="334416" y="374611"/>
                  </a:lnTo>
                  <a:lnTo>
                    <a:pt x="369493" y="390080"/>
                  </a:lnTo>
                  <a:lnTo>
                    <a:pt x="407339" y="396621"/>
                  </a:lnTo>
                  <a:lnTo>
                    <a:pt x="415112" y="396811"/>
                  </a:lnTo>
                  <a:lnTo>
                    <a:pt x="422821" y="396621"/>
                  </a:lnTo>
                  <a:lnTo>
                    <a:pt x="460514" y="390118"/>
                  </a:lnTo>
                  <a:lnTo>
                    <a:pt x="495604" y="374662"/>
                  </a:lnTo>
                  <a:lnTo>
                    <a:pt x="525894" y="351180"/>
                  </a:lnTo>
                  <a:lnTo>
                    <a:pt x="549529" y="321094"/>
                  </a:lnTo>
                  <a:lnTo>
                    <a:pt x="565111" y="286207"/>
                  </a:lnTo>
                  <a:lnTo>
                    <a:pt x="571703" y="248488"/>
                  </a:lnTo>
                  <a:lnTo>
                    <a:pt x="571893" y="240931"/>
                  </a:lnTo>
                  <a:close/>
                </a:path>
                <a:path w="829309" h="482600">
                  <a:moveTo>
                    <a:pt x="828802" y="240995"/>
                  </a:moveTo>
                  <a:lnTo>
                    <a:pt x="818400" y="203949"/>
                  </a:lnTo>
                  <a:lnTo>
                    <a:pt x="795756" y="177038"/>
                  </a:lnTo>
                  <a:lnTo>
                    <a:pt x="795756" y="236131"/>
                  </a:lnTo>
                  <a:lnTo>
                    <a:pt x="795642" y="245783"/>
                  </a:lnTo>
                  <a:lnTo>
                    <a:pt x="763600" y="291122"/>
                  </a:lnTo>
                  <a:lnTo>
                    <a:pt x="704799" y="344373"/>
                  </a:lnTo>
                  <a:lnTo>
                    <a:pt x="668185" y="370738"/>
                  </a:lnTo>
                  <a:lnTo>
                    <a:pt x="626719" y="395312"/>
                  </a:lnTo>
                  <a:lnTo>
                    <a:pt x="580555" y="416674"/>
                  </a:lnTo>
                  <a:lnTo>
                    <a:pt x="529717" y="433565"/>
                  </a:lnTo>
                  <a:lnTo>
                    <a:pt x="474306" y="444639"/>
                  </a:lnTo>
                  <a:lnTo>
                    <a:pt x="414223" y="448640"/>
                  </a:lnTo>
                  <a:lnTo>
                    <a:pt x="354203" y="444639"/>
                  </a:lnTo>
                  <a:lnTo>
                    <a:pt x="298742" y="433527"/>
                  </a:lnTo>
                  <a:lnTo>
                    <a:pt x="247904" y="416610"/>
                  </a:lnTo>
                  <a:lnTo>
                    <a:pt x="201739" y="395198"/>
                  </a:lnTo>
                  <a:lnTo>
                    <a:pt x="160312" y="370636"/>
                  </a:lnTo>
                  <a:lnTo>
                    <a:pt x="123659" y="344220"/>
                  </a:lnTo>
                  <a:lnTo>
                    <a:pt x="91859" y="317284"/>
                  </a:lnTo>
                  <a:lnTo>
                    <a:pt x="42976" y="267068"/>
                  </a:lnTo>
                  <a:lnTo>
                    <a:pt x="33235" y="245783"/>
                  </a:lnTo>
                  <a:lnTo>
                    <a:pt x="33248" y="236131"/>
                  </a:lnTo>
                  <a:lnTo>
                    <a:pt x="64947" y="190766"/>
                  </a:lnTo>
                  <a:lnTo>
                    <a:pt x="123685" y="137528"/>
                  </a:lnTo>
                  <a:lnTo>
                    <a:pt x="160375" y="111074"/>
                  </a:lnTo>
                  <a:lnTo>
                    <a:pt x="201853" y="86474"/>
                  </a:lnTo>
                  <a:lnTo>
                    <a:pt x="248107" y="65062"/>
                  </a:lnTo>
                  <a:lnTo>
                    <a:pt x="299059" y="48133"/>
                  </a:lnTo>
                  <a:lnTo>
                    <a:pt x="354672" y="37007"/>
                  </a:lnTo>
                  <a:lnTo>
                    <a:pt x="414896" y="33007"/>
                  </a:lnTo>
                  <a:lnTo>
                    <a:pt x="475094" y="37007"/>
                  </a:lnTo>
                  <a:lnTo>
                    <a:pt x="530644" y="48120"/>
                  </a:lnTo>
                  <a:lnTo>
                    <a:pt x="581507" y="65049"/>
                  </a:lnTo>
                  <a:lnTo>
                    <a:pt x="627646" y="86448"/>
                  </a:lnTo>
                  <a:lnTo>
                    <a:pt x="669023" y="111010"/>
                  </a:lnTo>
                  <a:lnTo>
                    <a:pt x="705599" y="137426"/>
                  </a:lnTo>
                  <a:lnTo>
                    <a:pt x="737336" y="164376"/>
                  </a:lnTo>
                  <a:lnTo>
                    <a:pt x="786142" y="214579"/>
                  </a:lnTo>
                  <a:lnTo>
                    <a:pt x="795756" y="236131"/>
                  </a:lnTo>
                  <a:lnTo>
                    <a:pt x="795756" y="177038"/>
                  </a:lnTo>
                  <a:lnTo>
                    <a:pt x="758672" y="139877"/>
                  </a:lnTo>
                  <a:lnTo>
                    <a:pt x="724763" y="111163"/>
                  </a:lnTo>
                  <a:lnTo>
                    <a:pt x="685673" y="83032"/>
                  </a:lnTo>
                  <a:lnTo>
                    <a:pt x="641477" y="56870"/>
                  </a:lnTo>
                  <a:lnTo>
                    <a:pt x="592226" y="34086"/>
                  </a:lnTo>
                  <a:lnTo>
                    <a:pt x="538010" y="16078"/>
                  </a:lnTo>
                  <a:lnTo>
                    <a:pt x="478878" y="4254"/>
                  </a:lnTo>
                  <a:lnTo>
                    <a:pt x="414896" y="0"/>
                  </a:lnTo>
                  <a:lnTo>
                    <a:pt x="350862" y="4254"/>
                  </a:lnTo>
                  <a:lnTo>
                    <a:pt x="291604" y="16078"/>
                  </a:lnTo>
                  <a:lnTo>
                    <a:pt x="237210" y="34086"/>
                  </a:lnTo>
                  <a:lnTo>
                    <a:pt x="187756" y="56870"/>
                  </a:lnTo>
                  <a:lnTo>
                    <a:pt x="143344" y="83032"/>
                  </a:lnTo>
                  <a:lnTo>
                    <a:pt x="104051" y="111163"/>
                  </a:lnTo>
                  <a:lnTo>
                    <a:pt x="69951" y="139877"/>
                  </a:lnTo>
                  <a:lnTo>
                    <a:pt x="41160" y="167779"/>
                  </a:lnTo>
                  <a:lnTo>
                    <a:pt x="13728" y="198526"/>
                  </a:lnTo>
                  <a:lnTo>
                    <a:pt x="292" y="234378"/>
                  </a:lnTo>
                  <a:lnTo>
                    <a:pt x="0" y="240868"/>
                  </a:lnTo>
                  <a:lnTo>
                    <a:pt x="279" y="247484"/>
                  </a:lnTo>
                  <a:lnTo>
                    <a:pt x="13690" y="283400"/>
                  </a:lnTo>
                  <a:lnTo>
                    <a:pt x="41097" y="314159"/>
                  </a:lnTo>
                  <a:lnTo>
                    <a:pt x="69748" y="342036"/>
                  </a:lnTo>
                  <a:lnTo>
                    <a:pt x="103644" y="370738"/>
                  </a:lnTo>
                  <a:lnTo>
                    <a:pt x="142735" y="398881"/>
                  </a:lnTo>
                  <a:lnTo>
                    <a:pt x="187007" y="425056"/>
                  </a:lnTo>
                  <a:lnTo>
                    <a:pt x="236397" y="447852"/>
                  </a:lnTo>
                  <a:lnTo>
                    <a:pt x="290868" y="465886"/>
                  </a:lnTo>
                  <a:lnTo>
                    <a:pt x="350380" y="477723"/>
                  </a:lnTo>
                  <a:lnTo>
                    <a:pt x="414896" y="481990"/>
                  </a:lnTo>
                  <a:lnTo>
                    <a:pt x="479374" y="477735"/>
                  </a:lnTo>
                  <a:lnTo>
                    <a:pt x="538822" y="465899"/>
                  </a:lnTo>
                  <a:lnTo>
                    <a:pt x="590956" y="448640"/>
                  </a:lnTo>
                  <a:lnTo>
                    <a:pt x="642505" y="425107"/>
                  </a:lnTo>
                  <a:lnTo>
                    <a:pt x="686663" y="398957"/>
                  </a:lnTo>
                  <a:lnTo>
                    <a:pt x="725652" y="370814"/>
                  </a:lnTo>
                  <a:lnTo>
                    <a:pt x="759460" y="342099"/>
                  </a:lnTo>
                  <a:lnTo>
                    <a:pt x="788047" y="314210"/>
                  </a:lnTo>
                  <a:lnTo>
                    <a:pt x="815365" y="283425"/>
                  </a:lnTo>
                  <a:lnTo>
                    <a:pt x="828548" y="247484"/>
                  </a:lnTo>
                  <a:lnTo>
                    <a:pt x="828802" y="240995"/>
                  </a:lnTo>
                  <a:close/>
                </a:path>
              </a:pathLst>
            </a:custGeom>
            <a:solidFill>
              <a:srgbClr val="F43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>
              <a:extLst>
                <a:ext uri="{FF2B5EF4-FFF2-40B4-BE49-F238E27FC236}">
                  <a16:creationId xmlns:a16="http://schemas.microsoft.com/office/drawing/2014/main" id="{6C70257B-86C5-A5F6-A916-25B188E0451E}"/>
                </a:ext>
              </a:extLst>
            </p:cNvPr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503029" y="4047770"/>
              <a:ext cx="109865" cy="109272"/>
            </a:xfrm>
            <a:prstGeom prst="rect">
              <a:avLst/>
            </a:prstGeom>
          </p:spPr>
        </p:pic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D227DD26-901D-F30A-B6A4-51D9E5A543C5}"/>
                </a:ext>
              </a:extLst>
            </p:cNvPr>
            <p:cNvSpPr/>
            <p:nvPr/>
          </p:nvSpPr>
          <p:spPr>
            <a:xfrm>
              <a:off x="6266359" y="3762272"/>
              <a:ext cx="582295" cy="105410"/>
            </a:xfrm>
            <a:custGeom>
              <a:avLst/>
              <a:gdLst/>
              <a:ahLst/>
              <a:cxnLst/>
              <a:rect l="l" t="t" r="r" b="b"/>
              <a:pathLst>
                <a:path w="582295" h="105410">
                  <a:moveTo>
                    <a:pt x="567370" y="104970"/>
                  </a:moveTo>
                  <a:lnTo>
                    <a:pt x="565199" y="105120"/>
                  </a:lnTo>
                  <a:lnTo>
                    <a:pt x="560795" y="104558"/>
                  </a:lnTo>
                  <a:lnTo>
                    <a:pt x="558731" y="103869"/>
                  </a:lnTo>
                  <a:lnTo>
                    <a:pt x="541557" y="94519"/>
                  </a:lnTo>
                  <a:lnTo>
                    <a:pt x="526067" y="86766"/>
                  </a:lnTo>
                  <a:lnTo>
                    <a:pt x="478170" y="66521"/>
                  </a:lnTo>
                  <a:lnTo>
                    <a:pt x="428554" y="50964"/>
                  </a:lnTo>
                  <a:lnTo>
                    <a:pt x="377661" y="40228"/>
                  </a:lnTo>
                  <a:lnTo>
                    <a:pt x="325949" y="34415"/>
                  </a:lnTo>
                  <a:lnTo>
                    <a:pt x="291270" y="33307"/>
                  </a:lnTo>
                  <a:lnTo>
                    <a:pt x="273913" y="33584"/>
                  </a:lnTo>
                  <a:lnTo>
                    <a:pt x="222057" y="37739"/>
                  </a:lnTo>
                  <a:lnTo>
                    <a:pt x="170844" y="46840"/>
                  </a:lnTo>
                  <a:lnTo>
                    <a:pt x="120733" y="60809"/>
                  </a:lnTo>
                  <a:lnTo>
                    <a:pt x="72208" y="79514"/>
                  </a:lnTo>
                  <a:lnTo>
                    <a:pt x="23249" y="104106"/>
                  </a:lnTo>
                  <a:lnTo>
                    <a:pt x="20594" y="104766"/>
                  </a:lnTo>
                  <a:lnTo>
                    <a:pt x="17769" y="104752"/>
                  </a:lnTo>
                  <a:lnTo>
                    <a:pt x="13298" y="104936"/>
                  </a:lnTo>
                  <a:lnTo>
                    <a:pt x="9887" y="103788"/>
                  </a:lnTo>
                  <a:lnTo>
                    <a:pt x="3861" y="99157"/>
                  </a:lnTo>
                  <a:lnTo>
                    <a:pt x="1883" y="96164"/>
                  </a:lnTo>
                  <a:lnTo>
                    <a:pt x="0" y="88825"/>
                  </a:lnTo>
                  <a:lnTo>
                    <a:pt x="293" y="85256"/>
                  </a:lnTo>
                  <a:lnTo>
                    <a:pt x="41794" y="56862"/>
                  </a:lnTo>
                  <a:lnTo>
                    <a:pt x="92679" y="35329"/>
                  </a:lnTo>
                  <a:lnTo>
                    <a:pt x="145397" y="18780"/>
                  </a:lnTo>
                  <a:lnTo>
                    <a:pt x="199472" y="7361"/>
                  </a:lnTo>
                  <a:lnTo>
                    <a:pt x="254421" y="1178"/>
                  </a:lnTo>
                  <a:lnTo>
                    <a:pt x="291270" y="0"/>
                  </a:lnTo>
                  <a:lnTo>
                    <a:pt x="309714" y="294"/>
                  </a:lnTo>
                  <a:lnTo>
                    <a:pt x="364816" y="4714"/>
                  </a:lnTo>
                  <a:lnTo>
                    <a:pt x="419233" y="14395"/>
                  </a:lnTo>
                  <a:lnTo>
                    <a:pt x="472477" y="29252"/>
                  </a:lnTo>
                  <a:lnTo>
                    <a:pt x="524032" y="49148"/>
                  </a:lnTo>
                  <a:lnTo>
                    <a:pt x="575330" y="74978"/>
                  </a:lnTo>
                  <a:lnTo>
                    <a:pt x="581994" y="88241"/>
                  </a:lnTo>
                  <a:lnTo>
                    <a:pt x="581435" y="92622"/>
                  </a:lnTo>
                  <a:lnTo>
                    <a:pt x="571654" y="103811"/>
                  </a:lnTo>
                  <a:lnTo>
                    <a:pt x="567370" y="104970"/>
                  </a:lnTo>
                  <a:close/>
                </a:path>
              </a:pathLst>
            </a:custGeom>
            <a:solidFill>
              <a:srgbClr val="F43F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>
            <a:extLst>
              <a:ext uri="{FF2B5EF4-FFF2-40B4-BE49-F238E27FC236}">
                <a16:creationId xmlns:a16="http://schemas.microsoft.com/office/drawing/2014/main" id="{79DD58DE-96B1-6D32-A1C4-DF30D784A541}"/>
              </a:ext>
            </a:extLst>
          </p:cNvPr>
          <p:cNvSpPr/>
          <p:nvPr/>
        </p:nvSpPr>
        <p:spPr>
          <a:xfrm>
            <a:off x="6481562" y="2899084"/>
            <a:ext cx="771525" cy="666750"/>
          </a:xfrm>
          <a:custGeom>
            <a:avLst/>
            <a:gdLst/>
            <a:ahLst/>
            <a:cxnLst/>
            <a:rect l="l" t="t" r="r" b="b"/>
            <a:pathLst>
              <a:path w="771525" h="666750">
                <a:moveTo>
                  <a:pt x="603797" y="666740"/>
                </a:moveTo>
                <a:lnTo>
                  <a:pt x="167711" y="666740"/>
                </a:lnTo>
                <a:lnTo>
                  <a:pt x="164364" y="666082"/>
                </a:lnTo>
                <a:lnTo>
                  <a:pt x="144931" y="637219"/>
                </a:lnTo>
                <a:lnTo>
                  <a:pt x="145267" y="633655"/>
                </a:lnTo>
                <a:lnTo>
                  <a:pt x="163514" y="599431"/>
                </a:lnTo>
                <a:lnTo>
                  <a:pt x="200041" y="585670"/>
                </a:lnTo>
                <a:lnTo>
                  <a:pt x="256871" y="585670"/>
                </a:lnTo>
                <a:lnTo>
                  <a:pt x="256871" y="560748"/>
                </a:lnTo>
                <a:lnTo>
                  <a:pt x="94130" y="560701"/>
                </a:lnTo>
                <a:lnTo>
                  <a:pt x="56195" y="550463"/>
                </a:lnTo>
                <a:lnTo>
                  <a:pt x="25027" y="526771"/>
                </a:lnTo>
                <a:lnTo>
                  <a:pt x="5288" y="493168"/>
                </a:lnTo>
                <a:lnTo>
                  <a:pt x="0" y="54851"/>
                </a:lnTo>
                <a:lnTo>
                  <a:pt x="374" y="51171"/>
                </a:lnTo>
                <a:lnTo>
                  <a:pt x="20234" y="14543"/>
                </a:lnTo>
                <a:lnTo>
                  <a:pt x="55650" y="0"/>
                </a:lnTo>
                <a:lnTo>
                  <a:pt x="708632" y="0"/>
                </a:lnTo>
                <a:lnTo>
                  <a:pt x="745164" y="13615"/>
                </a:lnTo>
                <a:lnTo>
                  <a:pt x="759449" y="28637"/>
                </a:lnTo>
                <a:lnTo>
                  <a:pt x="55504" y="28637"/>
                </a:lnTo>
                <a:lnTo>
                  <a:pt x="51601" y="29404"/>
                </a:lnTo>
                <a:lnTo>
                  <a:pt x="28970" y="54851"/>
                </a:lnTo>
                <a:lnTo>
                  <a:pt x="28970" y="446877"/>
                </a:lnTo>
                <a:lnTo>
                  <a:pt x="771387" y="446877"/>
                </a:lnTo>
                <a:lnTo>
                  <a:pt x="771341" y="468154"/>
                </a:lnTo>
                <a:lnTo>
                  <a:pt x="770656" y="474611"/>
                </a:lnTo>
                <a:lnTo>
                  <a:pt x="770378" y="475954"/>
                </a:lnTo>
                <a:lnTo>
                  <a:pt x="30420" y="475954"/>
                </a:lnTo>
                <a:lnTo>
                  <a:pt x="32151" y="483916"/>
                </a:lnTo>
                <a:lnTo>
                  <a:pt x="61907" y="521589"/>
                </a:lnTo>
                <a:lnTo>
                  <a:pt x="670630" y="532531"/>
                </a:lnTo>
                <a:lnTo>
                  <a:pt x="740941" y="532531"/>
                </a:lnTo>
                <a:lnTo>
                  <a:pt x="736998" y="536426"/>
                </a:lnTo>
                <a:lnTo>
                  <a:pt x="702986" y="555929"/>
                </a:lnTo>
                <a:lnTo>
                  <a:pt x="285866" y="561177"/>
                </a:lnTo>
                <a:lnTo>
                  <a:pt x="285866" y="586100"/>
                </a:lnTo>
                <a:lnTo>
                  <a:pt x="574811" y="586109"/>
                </a:lnTo>
                <a:lnTo>
                  <a:pt x="612864" y="604706"/>
                </a:lnTo>
                <a:lnTo>
                  <a:pt x="619912" y="614746"/>
                </a:lnTo>
                <a:lnTo>
                  <a:pt x="196925" y="614747"/>
                </a:lnTo>
                <a:lnTo>
                  <a:pt x="193773" y="615324"/>
                </a:lnTo>
                <a:lnTo>
                  <a:pt x="173945" y="638093"/>
                </a:lnTo>
                <a:lnTo>
                  <a:pt x="626549" y="638093"/>
                </a:lnTo>
                <a:lnTo>
                  <a:pt x="626557" y="644253"/>
                </a:lnTo>
                <a:lnTo>
                  <a:pt x="607144" y="666082"/>
                </a:lnTo>
                <a:lnTo>
                  <a:pt x="603797" y="666740"/>
                </a:lnTo>
                <a:close/>
              </a:path>
              <a:path w="771525" h="666750">
                <a:moveTo>
                  <a:pt x="771387" y="446877"/>
                </a:moveTo>
                <a:lnTo>
                  <a:pt x="742392" y="446877"/>
                </a:lnTo>
                <a:lnTo>
                  <a:pt x="742392" y="61436"/>
                </a:lnTo>
                <a:lnTo>
                  <a:pt x="741421" y="56612"/>
                </a:lnTo>
                <a:lnTo>
                  <a:pt x="714077" y="29596"/>
                </a:lnTo>
                <a:lnTo>
                  <a:pt x="709194" y="28637"/>
                </a:lnTo>
                <a:lnTo>
                  <a:pt x="759449" y="28637"/>
                </a:lnTo>
                <a:lnTo>
                  <a:pt x="771323" y="61436"/>
                </a:lnTo>
                <a:lnTo>
                  <a:pt x="771387" y="446877"/>
                </a:lnTo>
                <a:close/>
              </a:path>
              <a:path w="771525" h="666750">
                <a:moveTo>
                  <a:pt x="740941" y="532531"/>
                </a:moveTo>
                <a:lnTo>
                  <a:pt x="670630" y="532531"/>
                </a:lnTo>
                <a:lnTo>
                  <a:pt x="678860" y="532452"/>
                </a:lnTo>
                <a:lnTo>
                  <a:pt x="686845" y="531029"/>
                </a:lnTo>
                <a:lnTo>
                  <a:pt x="722135" y="511260"/>
                </a:lnTo>
                <a:lnTo>
                  <a:pt x="740798" y="475954"/>
                </a:lnTo>
                <a:lnTo>
                  <a:pt x="770378" y="475954"/>
                </a:lnTo>
                <a:lnTo>
                  <a:pt x="750509" y="522186"/>
                </a:lnTo>
                <a:lnTo>
                  <a:pt x="746335" y="527201"/>
                </a:lnTo>
                <a:lnTo>
                  <a:pt x="740941" y="532531"/>
                </a:lnTo>
                <a:close/>
              </a:path>
              <a:path w="771525" h="666750">
                <a:moveTo>
                  <a:pt x="514347" y="586100"/>
                </a:moveTo>
                <a:lnTo>
                  <a:pt x="485352" y="586100"/>
                </a:lnTo>
                <a:lnTo>
                  <a:pt x="485352" y="561177"/>
                </a:lnTo>
                <a:lnTo>
                  <a:pt x="514347" y="561177"/>
                </a:lnTo>
                <a:lnTo>
                  <a:pt x="514347" y="586100"/>
                </a:lnTo>
                <a:close/>
              </a:path>
              <a:path w="771525" h="666750">
                <a:moveTo>
                  <a:pt x="626549" y="638093"/>
                </a:moveTo>
                <a:lnTo>
                  <a:pt x="597417" y="638093"/>
                </a:lnTo>
                <a:lnTo>
                  <a:pt x="597077" y="634890"/>
                </a:lnTo>
                <a:lnTo>
                  <a:pt x="596167" y="631853"/>
                </a:lnTo>
                <a:lnTo>
                  <a:pt x="196925" y="614746"/>
                </a:lnTo>
                <a:lnTo>
                  <a:pt x="619912" y="614747"/>
                </a:lnTo>
                <a:lnTo>
                  <a:pt x="626547" y="637219"/>
                </a:lnTo>
                <a:lnTo>
                  <a:pt x="626549" y="638093"/>
                </a:lnTo>
                <a:close/>
              </a:path>
            </a:pathLst>
          </a:custGeom>
          <a:solidFill>
            <a:srgbClr val="F43F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>
            <a:extLst>
              <a:ext uri="{FF2B5EF4-FFF2-40B4-BE49-F238E27FC236}">
                <a16:creationId xmlns:a16="http://schemas.microsoft.com/office/drawing/2014/main" id="{34100026-E4AE-C9B9-931A-8283A34819D7}"/>
              </a:ext>
            </a:extLst>
          </p:cNvPr>
          <p:cNvSpPr/>
          <p:nvPr/>
        </p:nvSpPr>
        <p:spPr>
          <a:xfrm>
            <a:off x="6568055" y="1432690"/>
            <a:ext cx="599440" cy="826769"/>
          </a:xfrm>
          <a:custGeom>
            <a:avLst/>
            <a:gdLst/>
            <a:ahLst/>
            <a:cxnLst/>
            <a:rect l="l" t="t" r="r" b="b"/>
            <a:pathLst>
              <a:path w="599440" h="826769">
                <a:moveTo>
                  <a:pt x="371680" y="826769"/>
                </a:moveTo>
                <a:lnTo>
                  <a:pt x="219907" y="826769"/>
                </a:lnTo>
                <a:lnTo>
                  <a:pt x="212567" y="825499"/>
                </a:lnTo>
                <a:lnTo>
                  <a:pt x="174285" y="803909"/>
                </a:lnTo>
                <a:lnTo>
                  <a:pt x="160045" y="777239"/>
                </a:lnTo>
                <a:lnTo>
                  <a:pt x="155208" y="775969"/>
                </a:lnTo>
                <a:lnTo>
                  <a:pt x="126906" y="742949"/>
                </a:lnTo>
                <a:lnTo>
                  <a:pt x="126091" y="737869"/>
                </a:lnTo>
                <a:lnTo>
                  <a:pt x="126108" y="623569"/>
                </a:lnTo>
                <a:lnTo>
                  <a:pt x="148180" y="589279"/>
                </a:lnTo>
                <a:lnTo>
                  <a:pt x="156720" y="585469"/>
                </a:lnTo>
                <a:lnTo>
                  <a:pt x="152539" y="577849"/>
                </a:lnTo>
                <a:lnTo>
                  <a:pt x="147353" y="570229"/>
                </a:lnTo>
                <a:lnTo>
                  <a:pt x="141162" y="563879"/>
                </a:lnTo>
                <a:lnTo>
                  <a:pt x="133967" y="557529"/>
                </a:lnTo>
                <a:lnTo>
                  <a:pt x="127610" y="553719"/>
                </a:lnTo>
                <a:lnTo>
                  <a:pt x="121370" y="548639"/>
                </a:lnTo>
                <a:lnTo>
                  <a:pt x="92005" y="523239"/>
                </a:lnTo>
                <a:lnTo>
                  <a:pt x="86525" y="518159"/>
                </a:lnTo>
                <a:lnTo>
                  <a:pt x="81185" y="513079"/>
                </a:lnTo>
                <a:lnTo>
                  <a:pt x="75992" y="506729"/>
                </a:lnTo>
                <a:lnTo>
                  <a:pt x="70947" y="500379"/>
                </a:lnTo>
                <a:lnTo>
                  <a:pt x="66049" y="495299"/>
                </a:lnTo>
                <a:lnTo>
                  <a:pt x="43933" y="463549"/>
                </a:lnTo>
                <a:lnTo>
                  <a:pt x="40006" y="455929"/>
                </a:lnTo>
                <a:lnTo>
                  <a:pt x="36249" y="449579"/>
                </a:lnTo>
                <a:lnTo>
                  <a:pt x="32664" y="441959"/>
                </a:lnTo>
                <a:lnTo>
                  <a:pt x="29254" y="435609"/>
                </a:lnTo>
                <a:lnTo>
                  <a:pt x="26024" y="427989"/>
                </a:lnTo>
                <a:lnTo>
                  <a:pt x="22974" y="421639"/>
                </a:lnTo>
                <a:lnTo>
                  <a:pt x="20105" y="414019"/>
                </a:lnTo>
                <a:lnTo>
                  <a:pt x="17420" y="406399"/>
                </a:lnTo>
                <a:lnTo>
                  <a:pt x="14922" y="398779"/>
                </a:lnTo>
                <a:lnTo>
                  <a:pt x="12612" y="392429"/>
                </a:lnTo>
                <a:lnTo>
                  <a:pt x="3916" y="354329"/>
                </a:lnTo>
                <a:lnTo>
                  <a:pt x="82" y="314959"/>
                </a:lnTo>
                <a:lnTo>
                  <a:pt x="0" y="297179"/>
                </a:lnTo>
                <a:lnTo>
                  <a:pt x="145" y="292099"/>
                </a:lnTo>
                <a:lnTo>
                  <a:pt x="4187" y="252729"/>
                </a:lnTo>
                <a:lnTo>
                  <a:pt x="13084" y="214629"/>
                </a:lnTo>
                <a:lnTo>
                  <a:pt x="20697" y="193039"/>
                </a:lnTo>
                <a:lnTo>
                  <a:pt x="23603" y="185419"/>
                </a:lnTo>
                <a:lnTo>
                  <a:pt x="26691" y="177799"/>
                </a:lnTo>
                <a:lnTo>
                  <a:pt x="29961" y="171449"/>
                </a:lnTo>
                <a:lnTo>
                  <a:pt x="33408" y="163829"/>
                </a:lnTo>
                <a:lnTo>
                  <a:pt x="37028" y="157479"/>
                </a:lnTo>
                <a:lnTo>
                  <a:pt x="40821" y="149859"/>
                </a:lnTo>
                <a:lnTo>
                  <a:pt x="44788" y="143509"/>
                </a:lnTo>
                <a:lnTo>
                  <a:pt x="67073" y="111759"/>
                </a:lnTo>
                <a:lnTo>
                  <a:pt x="77077" y="100329"/>
                </a:lnTo>
                <a:lnTo>
                  <a:pt x="82304" y="93979"/>
                </a:lnTo>
                <a:lnTo>
                  <a:pt x="87674" y="88899"/>
                </a:lnTo>
                <a:lnTo>
                  <a:pt x="93179" y="82549"/>
                </a:lnTo>
                <a:lnTo>
                  <a:pt x="98821" y="77469"/>
                </a:lnTo>
                <a:lnTo>
                  <a:pt x="104599" y="72389"/>
                </a:lnTo>
                <a:lnTo>
                  <a:pt x="110505" y="67309"/>
                </a:lnTo>
                <a:lnTo>
                  <a:pt x="116532" y="62229"/>
                </a:lnTo>
                <a:lnTo>
                  <a:pt x="122679" y="58419"/>
                </a:lnTo>
                <a:lnTo>
                  <a:pt x="128947" y="53339"/>
                </a:lnTo>
                <a:lnTo>
                  <a:pt x="135327" y="49529"/>
                </a:lnTo>
                <a:lnTo>
                  <a:pt x="141811" y="44449"/>
                </a:lnTo>
                <a:lnTo>
                  <a:pt x="148400" y="40639"/>
                </a:lnTo>
                <a:lnTo>
                  <a:pt x="161879" y="33019"/>
                </a:lnTo>
                <a:lnTo>
                  <a:pt x="168753" y="30479"/>
                </a:lnTo>
                <a:lnTo>
                  <a:pt x="182759" y="22859"/>
                </a:lnTo>
                <a:lnTo>
                  <a:pt x="219040" y="10159"/>
                </a:lnTo>
                <a:lnTo>
                  <a:pt x="226472" y="8889"/>
                </a:lnTo>
                <a:lnTo>
                  <a:pt x="233952" y="6349"/>
                </a:lnTo>
                <a:lnTo>
                  <a:pt x="264265" y="1269"/>
                </a:lnTo>
                <a:lnTo>
                  <a:pt x="271917" y="1269"/>
                </a:lnTo>
                <a:lnTo>
                  <a:pt x="279587" y="0"/>
                </a:lnTo>
                <a:lnTo>
                  <a:pt x="325687" y="0"/>
                </a:lnTo>
                <a:lnTo>
                  <a:pt x="371184" y="7619"/>
                </a:lnTo>
                <a:lnTo>
                  <a:pt x="386019" y="12699"/>
                </a:lnTo>
                <a:lnTo>
                  <a:pt x="393359" y="13969"/>
                </a:lnTo>
                <a:lnTo>
                  <a:pt x="400637" y="16509"/>
                </a:lnTo>
                <a:lnTo>
                  <a:pt x="407844" y="20319"/>
                </a:lnTo>
                <a:lnTo>
                  <a:pt x="422044" y="25399"/>
                </a:lnTo>
                <a:lnTo>
                  <a:pt x="435922" y="33019"/>
                </a:lnTo>
                <a:lnTo>
                  <a:pt x="438190" y="34289"/>
                </a:lnTo>
                <a:lnTo>
                  <a:pt x="285072" y="34289"/>
                </a:lnTo>
                <a:lnTo>
                  <a:pt x="278029" y="35559"/>
                </a:lnTo>
                <a:lnTo>
                  <a:pt x="270996" y="35559"/>
                </a:lnTo>
                <a:lnTo>
                  <a:pt x="229408" y="43179"/>
                </a:lnTo>
                <a:lnTo>
                  <a:pt x="202607" y="53339"/>
                </a:lnTo>
                <a:lnTo>
                  <a:pt x="183208" y="60959"/>
                </a:lnTo>
                <a:lnTo>
                  <a:pt x="170685" y="68579"/>
                </a:lnTo>
                <a:lnTo>
                  <a:pt x="164554" y="71119"/>
                </a:lnTo>
                <a:lnTo>
                  <a:pt x="158518" y="74929"/>
                </a:lnTo>
                <a:lnTo>
                  <a:pt x="152587" y="78739"/>
                </a:lnTo>
                <a:lnTo>
                  <a:pt x="146760" y="83819"/>
                </a:lnTo>
                <a:lnTo>
                  <a:pt x="141036" y="87629"/>
                </a:lnTo>
                <a:lnTo>
                  <a:pt x="135425" y="91439"/>
                </a:lnTo>
                <a:lnTo>
                  <a:pt x="129935" y="96519"/>
                </a:lnTo>
                <a:lnTo>
                  <a:pt x="124564" y="100329"/>
                </a:lnTo>
                <a:lnTo>
                  <a:pt x="95057" y="132079"/>
                </a:lnTo>
                <a:lnTo>
                  <a:pt x="90629" y="137159"/>
                </a:lnTo>
                <a:lnTo>
                  <a:pt x="86349" y="143509"/>
                </a:lnTo>
                <a:lnTo>
                  <a:pt x="82218" y="148589"/>
                </a:lnTo>
                <a:lnTo>
                  <a:pt x="78240" y="154939"/>
                </a:lnTo>
                <a:lnTo>
                  <a:pt x="74422" y="161289"/>
                </a:lnTo>
                <a:lnTo>
                  <a:pt x="70764" y="166369"/>
                </a:lnTo>
                <a:lnTo>
                  <a:pt x="67265" y="172719"/>
                </a:lnTo>
                <a:lnTo>
                  <a:pt x="63931" y="179069"/>
                </a:lnTo>
                <a:lnTo>
                  <a:pt x="60766" y="185419"/>
                </a:lnTo>
                <a:lnTo>
                  <a:pt x="57771" y="193039"/>
                </a:lnTo>
                <a:lnTo>
                  <a:pt x="54945" y="199389"/>
                </a:lnTo>
                <a:lnTo>
                  <a:pt x="52292" y="205739"/>
                </a:lnTo>
                <a:lnTo>
                  <a:pt x="49817" y="212089"/>
                </a:lnTo>
                <a:lnTo>
                  <a:pt x="47519" y="219709"/>
                </a:lnTo>
                <a:lnTo>
                  <a:pt x="45397" y="226059"/>
                </a:lnTo>
                <a:lnTo>
                  <a:pt x="43456" y="232409"/>
                </a:lnTo>
                <a:lnTo>
                  <a:pt x="41698" y="240029"/>
                </a:lnTo>
                <a:lnTo>
                  <a:pt x="40123" y="246379"/>
                </a:lnTo>
                <a:lnTo>
                  <a:pt x="34637" y="288289"/>
                </a:lnTo>
                <a:lnTo>
                  <a:pt x="34288" y="297179"/>
                </a:lnTo>
                <a:lnTo>
                  <a:pt x="34406" y="313689"/>
                </a:lnTo>
                <a:lnTo>
                  <a:pt x="38871" y="354329"/>
                </a:lnTo>
                <a:lnTo>
                  <a:pt x="40282" y="360679"/>
                </a:lnTo>
                <a:lnTo>
                  <a:pt x="41879" y="368299"/>
                </a:lnTo>
                <a:lnTo>
                  <a:pt x="43657" y="374649"/>
                </a:lnTo>
                <a:lnTo>
                  <a:pt x="45616" y="382269"/>
                </a:lnTo>
                <a:lnTo>
                  <a:pt x="47755" y="388619"/>
                </a:lnTo>
                <a:lnTo>
                  <a:pt x="50075" y="394969"/>
                </a:lnTo>
                <a:lnTo>
                  <a:pt x="52571" y="402589"/>
                </a:lnTo>
                <a:lnTo>
                  <a:pt x="55240" y="408939"/>
                </a:lnTo>
                <a:lnTo>
                  <a:pt x="74825" y="447039"/>
                </a:lnTo>
                <a:lnTo>
                  <a:pt x="82654" y="458469"/>
                </a:lnTo>
                <a:lnTo>
                  <a:pt x="86799" y="464819"/>
                </a:lnTo>
                <a:lnTo>
                  <a:pt x="91098" y="469899"/>
                </a:lnTo>
                <a:lnTo>
                  <a:pt x="95545" y="476249"/>
                </a:lnTo>
                <a:lnTo>
                  <a:pt x="100133" y="481329"/>
                </a:lnTo>
                <a:lnTo>
                  <a:pt x="130519" y="510539"/>
                </a:lnTo>
                <a:lnTo>
                  <a:pt x="136026" y="515619"/>
                </a:lnTo>
                <a:lnTo>
                  <a:pt x="141645" y="519429"/>
                </a:lnTo>
                <a:lnTo>
                  <a:pt x="147376" y="524509"/>
                </a:lnTo>
                <a:lnTo>
                  <a:pt x="153219" y="528319"/>
                </a:lnTo>
                <a:lnTo>
                  <a:pt x="183084" y="560069"/>
                </a:lnTo>
                <a:lnTo>
                  <a:pt x="193474" y="584199"/>
                </a:lnTo>
                <a:lnTo>
                  <a:pt x="441997" y="584199"/>
                </a:lnTo>
                <a:lnTo>
                  <a:pt x="439556" y="589279"/>
                </a:lnTo>
                <a:lnTo>
                  <a:pt x="446978" y="593089"/>
                </a:lnTo>
                <a:lnTo>
                  <a:pt x="452878" y="598169"/>
                </a:lnTo>
                <a:lnTo>
                  <a:pt x="461634" y="613409"/>
                </a:lnTo>
                <a:lnTo>
                  <a:pt x="463475" y="619759"/>
                </a:lnTo>
                <a:lnTo>
                  <a:pt x="167985" y="619759"/>
                </a:lnTo>
                <a:lnTo>
                  <a:pt x="165798" y="621029"/>
                </a:lnTo>
                <a:lnTo>
                  <a:pt x="162176" y="624839"/>
                </a:lnTo>
                <a:lnTo>
                  <a:pt x="161270" y="626109"/>
                </a:lnTo>
                <a:lnTo>
                  <a:pt x="161270" y="736599"/>
                </a:lnTo>
                <a:lnTo>
                  <a:pt x="162176" y="739139"/>
                </a:lnTo>
                <a:lnTo>
                  <a:pt x="165798" y="742949"/>
                </a:lnTo>
                <a:lnTo>
                  <a:pt x="177449" y="742949"/>
                </a:lnTo>
                <a:lnTo>
                  <a:pt x="179555" y="744219"/>
                </a:lnTo>
                <a:lnTo>
                  <a:pt x="193106" y="763269"/>
                </a:lnTo>
                <a:lnTo>
                  <a:pt x="194233" y="768349"/>
                </a:lnTo>
                <a:lnTo>
                  <a:pt x="223356" y="792479"/>
                </a:lnTo>
                <a:lnTo>
                  <a:pt x="425241" y="792479"/>
                </a:lnTo>
                <a:lnTo>
                  <a:pt x="417483" y="802639"/>
                </a:lnTo>
                <a:lnTo>
                  <a:pt x="412257" y="808989"/>
                </a:lnTo>
                <a:lnTo>
                  <a:pt x="400079" y="817879"/>
                </a:lnTo>
                <a:lnTo>
                  <a:pt x="393439" y="821689"/>
                </a:lnTo>
                <a:lnTo>
                  <a:pt x="379056" y="825499"/>
                </a:lnTo>
                <a:lnTo>
                  <a:pt x="371680" y="826769"/>
                </a:lnTo>
                <a:close/>
              </a:path>
              <a:path w="599440" h="826769">
                <a:moveTo>
                  <a:pt x="441997" y="584199"/>
                </a:moveTo>
                <a:lnTo>
                  <a:pt x="404902" y="584199"/>
                </a:lnTo>
                <a:lnTo>
                  <a:pt x="407697" y="575309"/>
                </a:lnTo>
                <a:lnTo>
                  <a:pt x="431717" y="539749"/>
                </a:lnTo>
                <a:lnTo>
                  <a:pt x="445332" y="528319"/>
                </a:lnTo>
                <a:lnTo>
                  <a:pt x="445157" y="528319"/>
                </a:lnTo>
                <a:lnTo>
                  <a:pt x="451000" y="524509"/>
                </a:lnTo>
                <a:lnTo>
                  <a:pt x="456731" y="519429"/>
                </a:lnTo>
                <a:lnTo>
                  <a:pt x="462350" y="515619"/>
                </a:lnTo>
                <a:lnTo>
                  <a:pt x="467857" y="510539"/>
                </a:lnTo>
                <a:lnTo>
                  <a:pt x="473245" y="506729"/>
                </a:lnTo>
                <a:lnTo>
                  <a:pt x="478505" y="501649"/>
                </a:lnTo>
                <a:lnTo>
                  <a:pt x="507278" y="469899"/>
                </a:lnTo>
                <a:lnTo>
                  <a:pt x="511577" y="464819"/>
                </a:lnTo>
                <a:lnTo>
                  <a:pt x="515722" y="458469"/>
                </a:lnTo>
                <a:lnTo>
                  <a:pt x="519713" y="453389"/>
                </a:lnTo>
                <a:lnTo>
                  <a:pt x="523551" y="447039"/>
                </a:lnTo>
                <a:lnTo>
                  <a:pt x="543136" y="408939"/>
                </a:lnTo>
                <a:lnTo>
                  <a:pt x="548301" y="394969"/>
                </a:lnTo>
                <a:lnTo>
                  <a:pt x="550620" y="388619"/>
                </a:lnTo>
                <a:lnTo>
                  <a:pt x="552760" y="382269"/>
                </a:lnTo>
                <a:lnTo>
                  <a:pt x="554719" y="374649"/>
                </a:lnTo>
                <a:lnTo>
                  <a:pt x="556497" y="368299"/>
                </a:lnTo>
                <a:lnTo>
                  <a:pt x="558094" y="360679"/>
                </a:lnTo>
                <a:lnTo>
                  <a:pt x="559505" y="354329"/>
                </a:lnTo>
                <a:lnTo>
                  <a:pt x="560731" y="346709"/>
                </a:lnTo>
                <a:lnTo>
                  <a:pt x="564088" y="297179"/>
                </a:lnTo>
                <a:lnTo>
                  <a:pt x="563861" y="290829"/>
                </a:lnTo>
                <a:lnTo>
                  <a:pt x="558253" y="246379"/>
                </a:lnTo>
                <a:lnTo>
                  <a:pt x="556678" y="240029"/>
                </a:lnTo>
                <a:lnTo>
                  <a:pt x="554920" y="232409"/>
                </a:lnTo>
                <a:lnTo>
                  <a:pt x="552978" y="226059"/>
                </a:lnTo>
                <a:lnTo>
                  <a:pt x="550857" y="219709"/>
                </a:lnTo>
                <a:lnTo>
                  <a:pt x="548559" y="212089"/>
                </a:lnTo>
                <a:lnTo>
                  <a:pt x="546083" y="205739"/>
                </a:lnTo>
                <a:lnTo>
                  <a:pt x="543431" y="199389"/>
                </a:lnTo>
                <a:lnTo>
                  <a:pt x="540605" y="193039"/>
                </a:lnTo>
                <a:lnTo>
                  <a:pt x="537610" y="185419"/>
                </a:lnTo>
                <a:lnTo>
                  <a:pt x="534445" y="179069"/>
                </a:lnTo>
                <a:lnTo>
                  <a:pt x="531111" y="172719"/>
                </a:lnTo>
                <a:lnTo>
                  <a:pt x="527612" y="166369"/>
                </a:lnTo>
                <a:lnTo>
                  <a:pt x="523954" y="161289"/>
                </a:lnTo>
                <a:lnTo>
                  <a:pt x="520136" y="154939"/>
                </a:lnTo>
                <a:lnTo>
                  <a:pt x="516158" y="148589"/>
                </a:lnTo>
                <a:lnTo>
                  <a:pt x="512027" y="143509"/>
                </a:lnTo>
                <a:lnTo>
                  <a:pt x="507747" y="137159"/>
                </a:lnTo>
                <a:lnTo>
                  <a:pt x="503319" y="132079"/>
                </a:lnTo>
                <a:lnTo>
                  <a:pt x="498743" y="125729"/>
                </a:lnTo>
                <a:lnTo>
                  <a:pt x="494025" y="120649"/>
                </a:lnTo>
                <a:lnTo>
                  <a:pt x="468441" y="96519"/>
                </a:lnTo>
                <a:lnTo>
                  <a:pt x="462951" y="91439"/>
                </a:lnTo>
                <a:lnTo>
                  <a:pt x="457340" y="87629"/>
                </a:lnTo>
                <a:lnTo>
                  <a:pt x="451616" y="83819"/>
                </a:lnTo>
                <a:lnTo>
                  <a:pt x="445789" y="78739"/>
                </a:lnTo>
                <a:lnTo>
                  <a:pt x="439858" y="74929"/>
                </a:lnTo>
                <a:lnTo>
                  <a:pt x="433822" y="71119"/>
                </a:lnTo>
                <a:lnTo>
                  <a:pt x="427691" y="68579"/>
                </a:lnTo>
                <a:lnTo>
                  <a:pt x="415168" y="60959"/>
                </a:lnTo>
                <a:lnTo>
                  <a:pt x="395769" y="53339"/>
                </a:lnTo>
                <a:lnTo>
                  <a:pt x="368968" y="43179"/>
                </a:lnTo>
                <a:lnTo>
                  <a:pt x="327380" y="35559"/>
                </a:lnTo>
                <a:lnTo>
                  <a:pt x="320347" y="35559"/>
                </a:lnTo>
                <a:lnTo>
                  <a:pt x="313304" y="34289"/>
                </a:lnTo>
                <a:lnTo>
                  <a:pt x="438190" y="34289"/>
                </a:lnTo>
                <a:lnTo>
                  <a:pt x="449442" y="40639"/>
                </a:lnTo>
                <a:lnTo>
                  <a:pt x="462567" y="48259"/>
                </a:lnTo>
                <a:lnTo>
                  <a:pt x="468969" y="52069"/>
                </a:lnTo>
                <a:lnTo>
                  <a:pt x="475264" y="57149"/>
                </a:lnTo>
                <a:lnTo>
                  <a:pt x="481443" y="62229"/>
                </a:lnTo>
                <a:lnTo>
                  <a:pt x="487499" y="66039"/>
                </a:lnTo>
                <a:lnTo>
                  <a:pt x="493431" y="71119"/>
                </a:lnTo>
                <a:lnTo>
                  <a:pt x="499239" y="76199"/>
                </a:lnTo>
                <a:lnTo>
                  <a:pt x="499064" y="76199"/>
                </a:lnTo>
                <a:lnTo>
                  <a:pt x="505369" y="82549"/>
                </a:lnTo>
                <a:lnTo>
                  <a:pt x="534254" y="114299"/>
                </a:lnTo>
                <a:lnTo>
                  <a:pt x="539471" y="121919"/>
                </a:lnTo>
                <a:lnTo>
                  <a:pt x="544496" y="128269"/>
                </a:lnTo>
                <a:lnTo>
                  <a:pt x="566532" y="166369"/>
                </a:lnTo>
                <a:lnTo>
                  <a:pt x="580253" y="198119"/>
                </a:lnTo>
                <a:lnTo>
                  <a:pt x="583114" y="205739"/>
                </a:lnTo>
                <a:lnTo>
                  <a:pt x="585744" y="214629"/>
                </a:lnTo>
                <a:lnTo>
                  <a:pt x="588141" y="222249"/>
                </a:lnTo>
                <a:lnTo>
                  <a:pt x="590303" y="231139"/>
                </a:lnTo>
                <a:lnTo>
                  <a:pt x="592225" y="240029"/>
                </a:lnTo>
                <a:lnTo>
                  <a:pt x="593908" y="247649"/>
                </a:lnTo>
                <a:lnTo>
                  <a:pt x="595351" y="256539"/>
                </a:lnTo>
                <a:lnTo>
                  <a:pt x="598854" y="297179"/>
                </a:lnTo>
                <a:lnTo>
                  <a:pt x="598748" y="313689"/>
                </a:lnTo>
                <a:lnTo>
                  <a:pt x="595136" y="351789"/>
                </a:lnTo>
                <a:lnTo>
                  <a:pt x="589970" y="377189"/>
                </a:lnTo>
                <a:lnTo>
                  <a:pt x="587772" y="386079"/>
                </a:lnTo>
                <a:lnTo>
                  <a:pt x="585336" y="393699"/>
                </a:lnTo>
                <a:lnTo>
                  <a:pt x="582667" y="402589"/>
                </a:lnTo>
                <a:lnTo>
                  <a:pt x="579769" y="410209"/>
                </a:lnTo>
                <a:lnTo>
                  <a:pt x="576641" y="419099"/>
                </a:lnTo>
                <a:lnTo>
                  <a:pt x="573283" y="426719"/>
                </a:lnTo>
                <a:lnTo>
                  <a:pt x="569702" y="434339"/>
                </a:lnTo>
                <a:lnTo>
                  <a:pt x="565903" y="441959"/>
                </a:lnTo>
                <a:lnTo>
                  <a:pt x="561886" y="450849"/>
                </a:lnTo>
                <a:lnTo>
                  <a:pt x="557651" y="458469"/>
                </a:lnTo>
                <a:lnTo>
                  <a:pt x="553205" y="464819"/>
                </a:lnTo>
                <a:lnTo>
                  <a:pt x="548556" y="472439"/>
                </a:lnTo>
                <a:lnTo>
                  <a:pt x="543702" y="480059"/>
                </a:lnTo>
                <a:lnTo>
                  <a:pt x="538644" y="486409"/>
                </a:lnTo>
                <a:lnTo>
                  <a:pt x="533392" y="494029"/>
                </a:lnTo>
                <a:lnTo>
                  <a:pt x="504361" y="525779"/>
                </a:lnTo>
                <a:lnTo>
                  <a:pt x="498035" y="530859"/>
                </a:lnTo>
                <a:lnTo>
                  <a:pt x="491541" y="537209"/>
                </a:lnTo>
                <a:lnTo>
                  <a:pt x="484890" y="542289"/>
                </a:lnTo>
                <a:lnTo>
                  <a:pt x="478092" y="547369"/>
                </a:lnTo>
                <a:lnTo>
                  <a:pt x="471149" y="552449"/>
                </a:lnTo>
                <a:lnTo>
                  <a:pt x="464059" y="557529"/>
                </a:lnTo>
                <a:lnTo>
                  <a:pt x="456080" y="563879"/>
                </a:lnTo>
                <a:lnTo>
                  <a:pt x="449336" y="571499"/>
                </a:lnTo>
                <a:lnTo>
                  <a:pt x="443828" y="580389"/>
                </a:lnTo>
                <a:lnTo>
                  <a:pt x="441997" y="584199"/>
                </a:lnTo>
                <a:close/>
              </a:path>
              <a:path w="599440" h="826769">
                <a:moveTo>
                  <a:pt x="355545" y="584199"/>
                </a:moveTo>
                <a:lnTo>
                  <a:pt x="235480" y="584199"/>
                </a:lnTo>
                <a:lnTo>
                  <a:pt x="233727" y="534669"/>
                </a:lnTo>
                <a:lnTo>
                  <a:pt x="230494" y="485139"/>
                </a:lnTo>
                <a:lnTo>
                  <a:pt x="225780" y="435609"/>
                </a:lnTo>
                <a:lnTo>
                  <a:pt x="219584" y="386079"/>
                </a:lnTo>
                <a:lnTo>
                  <a:pt x="211908" y="337819"/>
                </a:lnTo>
                <a:lnTo>
                  <a:pt x="202751" y="288289"/>
                </a:lnTo>
                <a:lnTo>
                  <a:pt x="201893" y="284479"/>
                </a:lnTo>
                <a:lnTo>
                  <a:pt x="202260" y="280669"/>
                </a:lnTo>
                <a:lnTo>
                  <a:pt x="205444" y="274319"/>
                </a:lnTo>
                <a:lnTo>
                  <a:pt x="207942" y="270509"/>
                </a:lnTo>
                <a:lnTo>
                  <a:pt x="214750" y="266699"/>
                </a:lnTo>
                <a:lnTo>
                  <a:pt x="218379" y="266699"/>
                </a:lnTo>
                <a:lnTo>
                  <a:pt x="226086" y="267969"/>
                </a:lnTo>
                <a:lnTo>
                  <a:pt x="229393" y="269239"/>
                </a:lnTo>
                <a:lnTo>
                  <a:pt x="232154" y="271779"/>
                </a:lnTo>
                <a:lnTo>
                  <a:pt x="235724" y="275589"/>
                </a:lnTo>
                <a:lnTo>
                  <a:pt x="239796" y="278129"/>
                </a:lnTo>
                <a:lnTo>
                  <a:pt x="248943" y="281939"/>
                </a:lnTo>
                <a:lnTo>
                  <a:pt x="253682" y="283209"/>
                </a:lnTo>
                <a:lnTo>
                  <a:pt x="389680" y="283209"/>
                </a:lnTo>
                <a:lnTo>
                  <a:pt x="389820" y="285749"/>
                </a:lnTo>
                <a:lnTo>
                  <a:pt x="388799" y="289559"/>
                </a:lnTo>
                <a:lnTo>
                  <a:pt x="385470" y="307339"/>
                </a:lnTo>
                <a:lnTo>
                  <a:pt x="295512" y="307339"/>
                </a:lnTo>
                <a:lnTo>
                  <a:pt x="289576" y="309879"/>
                </a:lnTo>
                <a:lnTo>
                  <a:pt x="283386" y="313689"/>
                </a:lnTo>
                <a:lnTo>
                  <a:pt x="276944" y="316229"/>
                </a:lnTo>
                <a:lnTo>
                  <a:pt x="270187" y="317499"/>
                </a:lnTo>
                <a:lnTo>
                  <a:pt x="243006" y="317499"/>
                </a:lnTo>
                <a:lnTo>
                  <a:pt x="251946" y="369569"/>
                </a:lnTo>
                <a:lnTo>
                  <a:pt x="259164" y="422909"/>
                </a:lnTo>
                <a:lnTo>
                  <a:pt x="264659" y="476249"/>
                </a:lnTo>
                <a:lnTo>
                  <a:pt x="268433" y="529589"/>
                </a:lnTo>
                <a:lnTo>
                  <a:pt x="270484" y="582929"/>
                </a:lnTo>
                <a:lnTo>
                  <a:pt x="355598" y="582929"/>
                </a:lnTo>
                <a:lnTo>
                  <a:pt x="355545" y="584199"/>
                </a:lnTo>
                <a:close/>
              </a:path>
              <a:path w="599440" h="826769">
                <a:moveTo>
                  <a:pt x="328964" y="281939"/>
                </a:moveTo>
                <a:lnTo>
                  <a:pt x="268197" y="281939"/>
                </a:lnTo>
                <a:lnTo>
                  <a:pt x="277222" y="276859"/>
                </a:lnTo>
                <a:lnTo>
                  <a:pt x="281205" y="274319"/>
                </a:lnTo>
                <a:lnTo>
                  <a:pt x="284661" y="271779"/>
                </a:lnTo>
                <a:lnTo>
                  <a:pt x="287951" y="267969"/>
                </a:lnTo>
                <a:lnTo>
                  <a:pt x="291772" y="266699"/>
                </a:lnTo>
                <a:lnTo>
                  <a:pt x="300478" y="266699"/>
                </a:lnTo>
                <a:lnTo>
                  <a:pt x="304300" y="267969"/>
                </a:lnTo>
                <a:lnTo>
                  <a:pt x="307589" y="271779"/>
                </a:lnTo>
                <a:lnTo>
                  <a:pt x="311143" y="274319"/>
                </a:lnTo>
                <a:lnTo>
                  <a:pt x="315188" y="276859"/>
                </a:lnTo>
                <a:lnTo>
                  <a:pt x="324258" y="280669"/>
                </a:lnTo>
                <a:lnTo>
                  <a:pt x="328964" y="281939"/>
                </a:lnTo>
                <a:close/>
              </a:path>
              <a:path w="599440" h="826769">
                <a:moveTo>
                  <a:pt x="389680" y="283209"/>
                </a:moveTo>
                <a:lnTo>
                  <a:pt x="253682" y="283209"/>
                </a:lnTo>
                <a:lnTo>
                  <a:pt x="263489" y="281939"/>
                </a:lnTo>
                <a:lnTo>
                  <a:pt x="338720" y="281939"/>
                </a:lnTo>
                <a:lnTo>
                  <a:pt x="343427" y="280669"/>
                </a:lnTo>
                <a:lnTo>
                  <a:pt x="352497" y="276859"/>
                </a:lnTo>
                <a:lnTo>
                  <a:pt x="356542" y="274319"/>
                </a:lnTo>
                <a:lnTo>
                  <a:pt x="360096" y="271779"/>
                </a:lnTo>
                <a:lnTo>
                  <a:pt x="362969" y="267969"/>
                </a:lnTo>
                <a:lnTo>
                  <a:pt x="366344" y="266699"/>
                </a:lnTo>
                <a:lnTo>
                  <a:pt x="377696" y="266699"/>
                </a:lnTo>
                <a:lnTo>
                  <a:pt x="384346" y="271779"/>
                </a:lnTo>
                <a:lnTo>
                  <a:pt x="386729" y="274319"/>
                </a:lnTo>
                <a:lnTo>
                  <a:pt x="389610" y="281939"/>
                </a:lnTo>
                <a:lnTo>
                  <a:pt x="389680" y="283209"/>
                </a:lnTo>
                <a:close/>
              </a:path>
              <a:path w="599440" h="826769">
                <a:moveTo>
                  <a:pt x="334457" y="318769"/>
                </a:moveTo>
                <a:lnTo>
                  <a:pt x="327648" y="317499"/>
                </a:lnTo>
                <a:lnTo>
                  <a:pt x="320823" y="317499"/>
                </a:lnTo>
                <a:lnTo>
                  <a:pt x="314115" y="314959"/>
                </a:lnTo>
                <a:lnTo>
                  <a:pt x="307660" y="313689"/>
                </a:lnTo>
                <a:lnTo>
                  <a:pt x="301460" y="309879"/>
                </a:lnTo>
                <a:lnTo>
                  <a:pt x="295512" y="307339"/>
                </a:lnTo>
                <a:lnTo>
                  <a:pt x="385470" y="307339"/>
                </a:lnTo>
                <a:lnTo>
                  <a:pt x="383806" y="316229"/>
                </a:lnTo>
                <a:lnTo>
                  <a:pt x="348019" y="316229"/>
                </a:lnTo>
                <a:lnTo>
                  <a:pt x="334457" y="318769"/>
                </a:lnTo>
                <a:close/>
              </a:path>
              <a:path w="599440" h="826769">
                <a:moveTo>
                  <a:pt x="355598" y="582929"/>
                </a:moveTo>
                <a:lnTo>
                  <a:pt x="320716" y="582929"/>
                </a:lnTo>
                <a:lnTo>
                  <a:pt x="322914" y="529589"/>
                </a:lnTo>
                <a:lnTo>
                  <a:pt x="326743" y="476249"/>
                </a:lnTo>
                <a:lnTo>
                  <a:pt x="332204" y="422909"/>
                </a:lnTo>
                <a:lnTo>
                  <a:pt x="339296" y="369569"/>
                </a:lnTo>
                <a:lnTo>
                  <a:pt x="348019" y="316229"/>
                </a:lnTo>
                <a:lnTo>
                  <a:pt x="383806" y="316229"/>
                </a:lnTo>
                <a:lnTo>
                  <a:pt x="379764" y="337819"/>
                </a:lnTo>
                <a:lnTo>
                  <a:pt x="372125" y="387349"/>
                </a:lnTo>
                <a:lnTo>
                  <a:pt x="365884" y="435609"/>
                </a:lnTo>
                <a:lnTo>
                  <a:pt x="361041" y="485139"/>
                </a:lnTo>
                <a:lnTo>
                  <a:pt x="357594" y="534669"/>
                </a:lnTo>
                <a:lnTo>
                  <a:pt x="355598" y="582929"/>
                </a:lnTo>
                <a:close/>
              </a:path>
              <a:path w="599440" h="826769">
                <a:moveTo>
                  <a:pt x="263430" y="318769"/>
                </a:moveTo>
                <a:lnTo>
                  <a:pt x="249808" y="318769"/>
                </a:lnTo>
                <a:lnTo>
                  <a:pt x="243006" y="317499"/>
                </a:lnTo>
                <a:lnTo>
                  <a:pt x="270187" y="317499"/>
                </a:lnTo>
                <a:lnTo>
                  <a:pt x="263430" y="318769"/>
                </a:lnTo>
                <a:close/>
              </a:path>
              <a:path w="599440" h="826769">
                <a:moveTo>
                  <a:pt x="425241" y="792479"/>
                </a:moveTo>
                <a:lnTo>
                  <a:pt x="369420" y="792479"/>
                </a:lnTo>
                <a:lnTo>
                  <a:pt x="373692" y="791209"/>
                </a:lnTo>
                <a:lnTo>
                  <a:pt x="381933" y="788669"/>
                </a:lnTo>
                <a:lnTo>
                  <a:pt x="400219" y="756919"/>
                </a:lnTo>
                <a:lnTo>
                  <a:pt x="400820" y="754379"/>
                </a:lnTo>
                <a:lnTo>
                  <a:pt x="413220" y="744219"/>
                </a:lnTo>
                <a:lnTo>
                  <a:pt x="415326" y="742949"/>
                </a:lnTo>
                <a:lnTo>
                  <a:pt x="424701" y="742949"/>
                </a:lnTo>
                <a:lnTo>
                  <a:pt x="428324" y="739139"/>
                </a:lnTo>
                <a:lnTo>
                  <a:pt x="429230" y="736599"/>
                </a:lnTo>
                <a:lnTo>
                  <a:pt x="429405" y="626109"/>
                </a:lnTo>
                <a:lnTo>
                  <a:pt x="428499" y="624839"/>
                </a:lnTo>
                <a:lnTo>
                  <a:pt x="424876" y="621029"/>
                </a:lnTo>
                <a:lnTo>
                  <a:pt x="422690" y="619759"/>
                </a:lnTo>
                <a:lnTo>
                  <a:pt x="463475" y="619759"/>
                </a:lnTo>
                <a:lnTo>
                  <a:pt x="463843" y="621029"/>
                </a:lnTo>
                <a:lnTo>
                  <a:pt x="463876" y="737869"/>
                </a:lnTo>
                <a:lnTo>
                  <a:pt x="463104" y="742949"/>
                </a:lnTo>
                <a:lnTo>
                  <a:pt x="460032" y="751839"/>
                </a:lnTo>
                <a:lnTo>
                  <a:pt x="457811" y="756919"/>
                </a:lnTo>
                <a:lnTo>
                  <a:pt x="452000" y="764539"/>
                </a:lnTo>
                <a:lnTo>
                  <a:pt x="448560" y="767079"/>
                </a:lnTo>
                <a:lnTo>
                  <a:pt x="440613" y="773429"/>
                </a:lnTo>
                <a:lnTo>
                  <a:pt x="436311" y="774699"/>
                </a:lnTo>
                <a:lnTo>
                  <a:pt x="431680" y="775969"/>
                </a:lnTo>
                <a:lnTo>
                  <a:pt x="429488" y="783589"/>
                </a:lnTo>
                <a:lnTo>
                  <a:pt x="426210" y="791209"/>
                </a:lnTo>
                <a:lnTo>
                  <a:pt x="425241" y="792479"/>
                </a:lnTo>
                <a:close/>
              </a:path>
            </a:pathLst>
          </a:custGeom>
          <a:solidFill>
            <a:srgbClr val="F43F41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58305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>
            <a:extLst>
              <a:ext uri="{FF2B5EF4-FFF2-40B4-BE49-F238E27FC236}">
                <a16:creationId xmlns:a16="http://schemas.microsoft.com/office/drawing/2014/main" id="{6D217A56-6A7F-C86A-66DF-5B052EFF36A9}"/>
              </a:ext>
            </a:extLst>
          </p:cNvPr>
          <p:cNvSpPr txBox="1"/>
          <p:nvPr/>
        </p:nvSpPr>
        <p:spPr>
          <a:xfrm>
            <a:off x="7327266" y="2210418"/>
            <a:ext cx="44791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Escribe un título aquí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CE23E98-AEC0-094B-206A-41F1D883F7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583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6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F03BAF8F-43CA-8493-1FB4-B092B5DB1E59}"/>
              </a:ext>
            </a:extLst>
          </p:cNvPr>
          <p:cNvSpPr/>
          <p:nvPr/>
        </p:nvSpPr>
        <p:spPr>
          <a:xfrm>
            <a:off x="6971739" y="1400736"/>
            <a:ext cx="4119552" cy="4959724"/>
          </a:xfrm>
          <a:custGeom>
            <a:avLst/>
            <a:gdLst/>
            <a:ahLst/>
            <a:cxnLst/>
            <a:rect l="l" t="t" r="r" b="b"/>
            <a:pathLst>
              <a:path w="4343400" h="5229225">
                <a:moveTo>
                  <a:pt x="4343399" y="5229225"/>
                </a:moveTo>
                <a:lnTo>
                  <a:pt x="0" y="5229225"/>
                </a:lnTo>
                <a:lnTo>
                  <a:pt x="0" y="0"/>
                </a:lnTo>
                <a:lnTo>
                  <a:pt x="4343399" y="0"/>
                </a:lnTo>
                <a:lnTo>
                  <a:pt x="4343399" y="5229225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>
            <a:extLst>
              <a:ext uri="{FF2B5EF4-FFF2-40B4-BE49-F238E27FC236}">
                <a16:creationId xmlns:a16="http://schemas.microsoft.com/office/drawing/2014/main" id="{7C210F82-B1EB-3C41-0128-C5AFB17F9744}"/>
              </a:ext>
            </a:extLst>
          </p:cNvPr>
          <p:cNvSpPr/>
          <p:nvPr/>
        </p:nvSpPr>
        <p:spPr>
          <a:xfrm>
            <a:off x="1351990" y="1400736"/>
            <a:ext cx="4128586" cy="4959724"/>
          </a:xfrm>
          <a:custGeom>
            <a:avLst/>
            <a:gdLst/>
            <a:ahLst/>
            <a:cxnLst/>
            <a:rect l="l" t="t" r="r" b="b"/>
            <a:pathLst>
              <a:path w="4352925" h="5229225">
                <a:moveTo>
                  <a:pt x="4352924" y="5229225"/>
                </a:moveTo>
                <a:lnTo>
                  <a:pt x="0" y="5229225"/>
                </a:lnTo>
                <a:lnTo>
                  <a:pt x="0" y="0"/>
                </a:lnTo>
                <a:lnTo>
                  <a:pt x="4352924" y="0"/>
                </a:lnTo>
                <a:lnTo>
                  <a:pt x="4352924" y="5229225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9">
            <a:extLst>
              <a:ext uri="{FF2B5EF4-FFF2-40B4-BE49-F238E27FC236}">
                <a16:creationId xmlns:a16="http://schemas.microsoft.com/office/drawing/2014/main" id="{E69E6572-0537-75F4-CB4D-66144526DD5B}"/>
              </a:ext>
            </a:extLst>
          </p:cNvPr>
          <p:cNvSpPr txBox="1"/>
          <p:nvPr/>
        </p:nvSpPr>
        <p:spPr>
          <a:xfrm>
            <a:off x="7625790" y="1571714"/>
            <a:ext cx="281502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100"/>
              </a:spcBef>
            </a:pPr>
            <a:r>
              <a:rPr sz="2400" b="1" spc="-32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-36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b="1" spc="-2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-24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b="1" spc="-16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-30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b="1" spc="-35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35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34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175" dirty="0" err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160" dirty="0" err="1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2400" b="1" spc="-175" dirty="0" err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350" dirty="0" err="1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135" dirty="0" err="1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b="1" spc="-320" dirty="0" err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340" dirty="0" err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-305" dirty="0" err="1">
                <a:solidFill>
                  <a:srgbClr val="FFFFFF"/>
                </a:solidFill>
                <a:latin typeface="Verdana"/>
                <a:cs typeface="Verdana"/>
              </a:rPr>
              <a:t>q</a:t>
            </a:r>
            <a:r>
              <a:rPr sz="2400" b="1" spc="-350" dirty="0" err="1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160" dirty="0" err="1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endParaRPr sz="2400" dirty="0">
              <a:latin typeface="Verdana"/>
              <a:cs typeface="Verdana"/>
            </a:endParaRPr>
          </a:p>
        </p:txBody>
      </p:sp>
      <p:sp>
        <p:nvSpPr>
          <p:cNvPr id="15" name="object 9">
            <a:extLst>
              <a:ext uri="{FF2B5EF4-FFF2-40B4-BE49-F238E27FC236}">
                <a16:creationId xmlns:a16="http://schemas.microsoft.com/office/drawing/2014/main" id="{A22AD0FD-C495-E168-4E7C-522619629EA7}"/>
              </a:ext>
            </a:extLst>
          </p:cNvPr>
          <p:cNvSpPr txBox="1"/>
          <p:nvPr/>
        </p:nvSpPr>
        <p:spPr>
          <a:xfrm>
            <a:off x="1957288" y="1595753"/>
            <a:ext cx="281502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100"/>
              </a:spcBef>
            </a:pPr>
            <a:r>
              <a:rPr sz="2400" b="1" spc="-32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-365" dirty="0">
                <a:solidFill>
                  <a:srgbClr val="FFFFFF"/>
                </a:solidFill>
                <a:latin typeface="Verdana"/>
                <a:cs typeface="Verdana"/>
              </a:rPr>
              <a:t>s</a:t>
            </a:r>
            <a:r>
              <a:rPr sz="2400" b="1" spc="-295" dirty="0">
                <a:solidFill>
                  <a:srgbClr val="FFFFFF"/>
                </a:solidFill>
                <a:latin typeface="Verdana"/>
                <a:cs typeface="Verdana"/>
              </a:rPr>
              <a:t>c</a:t>
            </a:r>
            <a:r>
              <a:rPr sz="2400" b="1" spc="-240" dirty="0">
                <a:solidFill>
                  <a:srgbClr val="FFFFFF"/>
                </a:solidFill>
                <a:latin typeface="Verdana"/>
                <a:cs typeface="Verdana"/>
              </a:rPr>
              <a:t>r</a:t>
            </a:r>
            <a:r>
              <a:rPr sz="2400" b="1" spc="-160" dirty="0">
                <a:solidFill>
                  <a:srgbClr val="FFFFFF"/>
                </a:solidFill>
                <a:latin typeface="Verdana"/>
                <a:cs typeface="Verdana"/>
              </a:rPr>
              <a:t>i</a:t>
            </a:r>
            <a:r>
              <a:rPr sz="2400" b="1" spc="-305" dirty="0">
                <a:solidFill>
                  <a:srgbClr val="FFFFFF"/>
                </a:solidFill>
                <a:latin typeface="Verdana"/>
                <a:cs typeface="Verdana"/>
              </a:rPr>
              <a:t>b</a:t>
            </a:r>
            <a:r>
              <a:rPr sz="2400" b="1" spc="-355" dirty="0">
                <a:solidFill>
                  <a:srgbClr val="FFFFFF"/>
                </a:solidFill>
                <a:latin typeface="Verdana"/>
                <a:cs typeface="Verdana"/>
              </a:rPr>
              <a:t>e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350" dirty="0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340" dirty="0">
                <a:solidFill>
                  <a:srgbClr val="FFFFFF"/>
                </a:solidFill>
                <a:latin typeface="Verdana"/>
                <a:cs typeface="Verdana"/>
              </a:rPr>
              <a:t>n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175" dirty="0" err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160" dirty="0" err="1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r>
              <a:rPr sz="2400" b="1" spc="-175" dirty="0" err="1">
                <a:solidFill>
                  <a:srgbClr val="FFFFFF"/>
                </a:solidFill>
                <a:latin typeface="Verdana"/>
                <a:cs typeface="Verdana"/>
              </a:rPr>
              <a:t>t</a:t>
            </a:r>
            <a:r>
              <a:rPr sz="2400" b="1" spc="-350" dirty="0" err="1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135" dirty="0" err="1">
                <a:solidFill>
                  <a:srgbClr val="FFFFFF"/>
                </a:solidFill>
                <a:latin typeface="Verdana"/>
                <a:cs typeface="Verdana"/>
              </a:rPr>
              <a:t>l</a:t>
            </a:r>
            <a:r>
              <a:rPr sz="2400" b="1" spc="-320" dirty="0" err="1">
                <a:solidFill>
                  <a:srgbClr val="FFFFFF"/>
                </a:solidFill>
                <a:latin typeface="Verdana"/>
                <a:cs typeface="Verdana"/>
              </a:rPr>
              <a:t>o</a:t>
            </a:r>
            <a:r>
              <a:rPr sz="2400" b="1" spc="-34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2400" b="1" spc="-340" dirty="0" err="1">
                <a:solidFill>
                  <a:srgbClr val="FFFFFF"/>
                </a:solidFill>
                <a:latin typeface="Verdana"/>
                <a:cs typeface="Verdana"/>
              </a:rPr>
              <a:t>a</a:t>
            </a:r>
            <a:r>
              <a:rPr sz="2400" b="1" spc="-305" dirty="0" err="1">
                <a:solidFill>
                  <a:srgbClr val="FFFFFF"/>
                </a:solidFill>
                <a:latin typeface="Verdana"/>
                <a:cs typeface="Verdana"/>
              </a:rPr>
              <a:t>q</a:t>
            </a:r>
            <a:r>
              <a:rPr sz="2400" b="1" spc="-350" dirty="0" err="1">
                <a:solidFill>
                  <a:srgbClr val="FFFFFF"/>
                </a:solidFill>
                <a:latin typeface="Verdana"/>
                <a:cs typeface="Verdana"/>
              </a:rPr>
              <a:t>u</a:t>
            </a:r>
            <a:r>
              <a:rPr sz="2400" b="1" spc="-160" dirty="0" err="1">
                <a:solidFill>
                  <a:srgbClr val="FFFFFF"/>
                </a:solidFill>
                <a:latin typeface="Verdana"/>
                <a:cs typeface="Verdana"/>
              </a:rPr>
              <a:t>í</a:t>
            </a:r>
            <a:endParaRPr sz="24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426649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EC50E45B-08C5-48FB-47D9-90BCF77A4E32}"/>
              </a:ext>
            </a:extLst>
          </p:cNvPr>
          <p:cNvSpPr txBox="1"/>
          <p:nvPr/>
        </p:nvSpPr>
        <p:spPr>
          <a:xfrm>
            <a:off x="968188" y="1626262"/>
            <a:ext cx="6010837" cy="16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lang="es-CO" sz="6150" b="1" kern="100" dirty="0">
                <a:solidFill>
                  <a:srgbClr val="0070C0"/>
                </a:solidFill>
                <a:latin typeface="Verdana"/>
                <a:cs typeface="Verdana"/>
              </a:rPr>
              <a:t>6</a:t>
            </a:r>
            <a:r>
              <a:rPr lang="es-CO" sz="2700" b="1" kern="1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lang="es-CO" sz="4100" b="1" kern="100" dirty="0">
                <a:solidFill>
                  <a:srgbClr val="FF0000"/>
                </a:solidFill>
                <a:latin typeface="Verdana"/>
                <a:cs typeface="Verdana"/>
              </a:rPr>
              <a:t>Resultados/Avance</a:t>
            </a:r>
            <a:endParaRPr sz="4100" kern="1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7091FE30-D0EC-4FC2-550C-821D90B842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5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720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A01E75B-A6A8-15F6-FF8C-BD003EC12623}"/>
              </a:ext>
            </a:extLst>
          </p:cNvPr>
          <p:cNvSpPr txBox="1"/>
          <p:nvPr/>
        </p:nvSpPr>
        <p:spPr>
          <a:xfrm>
            <a:off x="968188" y="1626262"/>
            <a:ext cx="6010837" cy="1682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lang="es-CO" sz="6150" b="1" kern="100" dirty="0">
                <a:solidFill>
                  <a:srgbClr val="0070C0"/>
                </a:solidFill>
                <a:latin typeface="Verdana"/>
                <a:cs typeface="Verdana"/>
              </a:rPr>
              <a:t>7</a:t>
            </a:r>
            <a:r>
              <a:rPr lang="es-CO" sz="2700" b="1" kern="1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</a:p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lang="es-CO" sz="4100" b="1" kern="100" dirty="0">
                <a:solidFill>
                  <a:srgbClr val="FF0000"/>
                </a:solidFill>
                <a:latin typeface="Verdana"/>
                <a:cs typeface="Verdana"/>
              </a:rPr>
              <a:t>Conclusiones</a:t>
            </a:r>
            <a:endParaRPr sz="4100" kern="1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6567605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6F36D871-AB10-C8AE-BC88-395E580AA7BE}"/>
              </a:ext>
            </a:extLst>
          </p:cNvPr>
          <p:cNvSpPr txBox="1"/>
          <p:nvPr/>
        </p:nvSpPr>
        <p:spPr>
          <a:xfrm>
            <a:off x="968188" y="1626262"/>
            <a:ext cx="8552330" cy="16820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lang="es-CO" sz="6150" b="1" kern="100" dirty="0">
                <a:solidFill>
                  <a:srgbClr val="0070C0"/>
                </a:solidFill>
                <a:latin typeface="Verdana"/>
                <a:cs typeface="Verdana"/>
              </a:rPr>
              <a:t>8</a:t>
            </a:r>
            <a:r>
              <a:rPr lang="es-CO" sz="2700" b="1" kern="100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</a:p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lang="es-CO" sz="4100" b="1" kern="100" dirty="0">
                <a:solidFill>
                  <a:srgbClr val="FF0000"/>
                </a:solidFill>
                <a:latin typeface="Verdana"/>
                <a:cs typeface="Verdana"/>
              </a:rPr>
              <a:t>Referencias Bibliográficas</a:t>
            </a:r>
            <a:endParaRPr sz="4100" kern="1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218717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4361EE92-1EAA-6A11-9487-6B85734620F9}"/>
              </a:ext>
            </a:extLst>
          </p:cNvPr>
          <p:cNvSpPr txBox="1">
            <a:spLocks/>
          </p:cNvSpPr>
          <p:nvPr/>
        </p:nvSpPr>
        <p:spPr>
          <a:xfrm>
            <a:off x="1531284" y="3043886"/>
            <a:ext cx="3962400" cy="87780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125"/>
              </a:spcBef>
            </a:pPr>
            <a:r>
              <a:rPr lang="es-CO" sz="5600" b="1" kern="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¡Gracias!</a:t>
            </a: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96572969-EF4B-BF1C-0154-7293433584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047" y="1335255"/>
            <a:ext cx="6234953" cy="5052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953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9531432-BD56-D042-A672-0B7EB8EF610B}"/>
              </a:ext>
            </a:extLst>
          </p:cNvPr>
          <p:cNvSpPr txBox="1"/>
          <p:nvPr/>
        </p:nvSpPr>
        <p:spPr>
          <a:xfrm>
            <a:off x="5061977" y="1509809"/>
            <a:ext cx="23519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PONENTES</a:t>
            </a:r>
            <a:endParaRPr lang="es-CO" sz="2800" b="1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28602EE2-88B4-E924-3435-842D7B976009}"/>
              </a:ext>
            </a:extLst>
          </p:cNvPr>
          <p:cNvSpPr txBox="1"/>
          <p:nvPr/>
        </p:nvSpPr>
        <p:spPr>
          <a:xfrm>
            <a:off x="7451774" y="4506671"/>
            <a:ext cx="2259965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0">
              <a:lnSpc>
                <a:spcPct val="100000"/>
              </a:lnSpc>
              <a:spcBef>
                <a:spcPts val="100"/>
              </a:spcBef>
            </a:pPr>
            <a:r>
              <a:rPr sz="2100" b="1" spc="-315" dirty="0" err="1">
                <a:solidFill>
                  <a:srgbClr val="F43F41"/>
                </a:solidFill>
                <a:latin typeface="Verdana"/>
                <a:cs typeface="Verdana"/>
              </a:rPr>
              <a:t>Nombre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57A52605-1977-58C5-76C8-1F98F757F7F3}"/>
              </a:ext>
            </a:extLst>
          </p:cNvPr>
          <p:cNvSpPr txBox="1"/>
          <p:nvPr/>
        </p:nvSpPr>
        <p:spPr>
          <a:xfrm>
            <a:off x="4948932" y="4506671"/>
            <a:ext cx="2259965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8100" algn="ctr">
              <a:lnSpc>
                <a:spcPct val="100000"/>
              </a:lnSpc>
              <a:spcBef>
                <a:spcPts val="100"/>
              </a:spcBef>
            </a:pPr>
            <a:r>
              <a:rPr sz="2100" b="1" spc="-315" dirty="0" err="1">
                <a:solidFill>
                  <a:srgbClr val="F43F41"/>
                </a:solidFill>
                <a:latin typeface="Verdana"/>
                <a:cs typeface="Verdana"/>
              </a:rPr>
              <a:t>Nombre</a:t>
            </a:r>
            <a:endParaRPr sz="2100" dirty="0">
              <a:latin typeface="Verdana"/>
              <a:cs typeface="Verdana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D187B10C-D1E8-4BC6-5B1F-6100ACB09691}"/>
              </a:ext>
            </a:extLst>
          </p:cNvPr>
          <p:cNvSpPr txBox="1"/>
          <p:nvPr/>
        </p:nvSpPr>
        <p:spPr>
          <a:xfrm>
            <a:off x="2740322" y="4506671"/>
            <a:ext cx="1762125" cy="3359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27305" algn="ctr">
              <a:lnSpc>
                <a:spcPct val="100000"/>
              </a:lnSpc>
              <a:spcBef>
                <a:spcPts val="100"/>
              </a:spcBef>
            </a:pPr>
            <a:r>
              <a:rPr sz="2100" b="1" spc="-315" dirty="0" err="1">
                <a:solidFill>
                  <a:srgbClr val="F43F41"/>
                </a:solidFill>
                <a:latin typeface="Verdana"/>
                <a:cs typeface="Verdana"/>
              </a:rPr>
              <a:t>Nombre</a:t>
            </a:r>
            <a:endParaRPr sz="2100" dirty="0">
              <a:latin typeface="Verdana"/>
              <a:cs typeface="Verdana"/>
            </a:endParaRPr>
          </a:p>
        </p:txBody>
      </p:sp>
      <p:pic>
        <p:nvPicPr>
          <p:cNvPr id="48" name="Imagen 47">
            <a:extLst>
              <a:ext uri="{FF2B5EF4-FFF2-40B4-BE49-F238E27FC236}">
                <a16:creationId xmlns:a16="http://schemas.microsoft.com/office/drawing/2014/main" id="{04C4042E-637F-A045-8B52-E13278E261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560" y="2406946"/>
            <a:ext cx="1613647" cy="1613647"/>
          </a:xfrm>
          <a:prstGeom prst="rect">
            <a:avLst/>
          </a:prstGeom>
        </p:spPr>
      </p:pic>
      <p:pic>
        <p:nvPicPr>
          <p:cNvPr id="49" name="Imagen 48">
            <a:extLst>
              <a:ext uri="{FF2B5EF4-FFF2-40B4-BE49-F238E27FC236}">
                <a16:creationId xmlns:a16="http://schemas.microsoft.com/office/drawing/2014/main" id="{2FA49BB8-D8CC-73C1-67EC-DB5D54A09D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3938" y="2463026"/>
            <a:ext cx="1613647" cy="1613647"/>
          </a:xfrm>
          <a:prstGeom prst="rect">
            <a:avLst/>
          </a:prstGeom>
        </p:spPr>
      </p:pic>
      <p:pic>
        <p:nvPicPr>
          <p:cNvPr id="50" name="Imagen 49">
            <a:extLst>
              <a:ext uri="{FF2B5EF4-FFF2-40B4-BE49-F238E27FC236}">
                <a16:creationId xmlns:a16="http://schemas.microsoft.com/office/drawing/2014/main" id="{CDAE4111-80E7-9057-EE9C-A13604AAB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3101" y="2463026"/>
            <a:ext cx="1613647" cy="1613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412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79FA3234-E1F7-3CA6-E152-0697F0CFF113}"/>
              </a:ext>
            </a:extLst>
          </p:cNvPr>
          <p:cNvSpPr txBox="1"/>
          <p:nvPr/>
        </p:nvSpPr>
        <p:spPr>
          <a:xfrm>
            <a:off x="1492624" y="2124635"/>
            <a:ext cx="2847254" cy="7232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10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Contenido</a:t>
            </a:r>
            <a:endParaRPr lang="es-CO" sz="41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4CBF5DE7-E9D2-D9F6-9559-8FFB0E7C068F}"/>
              </a:ext>
            </a:extLst>
          </p:cNvPr>
          <p:cNvSpPr txBox="1"/>
          <p:nvPr/>
        </p:nvSpPr>
        <p:spPr>
          <a:xfrm>
            <a:off x="1492623" y="2847910"/>
            <a:ext cx="3509683" cy="3485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7015" indent="-234950">
              <a:lnSpc>
                <a:spcPct val="100000"/>
              </a:lnSpc>
              <a:spcBef>
                <a:spcPts val="10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CO" sz="1800" spc="-150" dirty="0">
                <a:solidFill>
                  <a:srgbClr val="F43F41"/>
                </a:solidFill>
                <a:latin typeface="Verdana"/>
                <a:cs typeface="Verdana"/>
              </a:rPr>
              <a:t>Título</a:t>
            </a:r>
            <a:endParaRPr lang="es-CO" sz="1800" dirty="0">
              <a:latin typeface="Verdana"/>
              <a:cs typeface="Verdana"/>
            </a:endParaRP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CO" sz="1800" spc="-145" dirty="0">
                <a:solidFill>
                  <a:srgbClr val="F43F41"/>
                </a:solidFill>
                <a:latin typeface="Verdana"/>
                <a:cs typeface="Verdana"/>
              </a:rPr>
              <a:t>Planteamiento del problema</a:t>
            </a:r>
            <a:endParaRPr lang="es-CO" sz="1800" dirty="0">
              <a:latin typeface="Verdana"/>
              <a:cs typeface="Verdana"/>
            </a:endParaRP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CO" spc="-185" dirty="0">
                <a:solidFill>
                  <a:srgbClr val="F43F41"/>
                </a:solidFill>
                <a:latin typeface="Verdana"/>
                <a:cs typeface="Verdana"/>
              </a:rPr>
              <a:t>Objetivos</a:t>
            </a:r>
            <a:endParaRPr sz="1800" dirty="0">
              <a:latin typeface="Verdana"/>
              <a:cs typeface="Verdana"/>
            </a:endParaRP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CO" spc="-210" dirty="0">
                <a:solidFill>
                  <a:srgbClr val="F43F41"/>
                </a:solidFill>
                <a:latin typeface="Verdana"/>
                <a:cs typeface="Verdana"/>
              </a:rPr>
              <a:t>Referente Teórico</a:t>
            </a:r>
            <a:endParaRPr sz="1800" dirty="0">
              <a:latin typeface="Verdana"/>
              <a:cs typeface="Verdana"/>
            </a:endParaRP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MX" sz="1800" spc="-155" dirty="0">
                <a:solidFill>
                  <a:srgbClr val="F43F41"/>
                </a:solidFill>
                <a:latin typeface="Verdana"/>
                <a:cs typeface="Verdana"/>
              </a:rPr>
              <a:t>Materiales y Métodos</a:t>
            </a: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MX" sz="1800" spc="-155" dirty="0">
                <a:solidFill>
                  <a:srgbClr val="F43F41"/>
                </a:solidFill>
                <a:latin typeface="Verdana"/>
                <a:cs typeface="Verdana"/>
              </a:rPr>
              <a:t>Resultados/Avances</a:t>
            </a: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MX" spc="-155" dirty="0">
                <a:solidFill>
                  <a:srgbClr val="F43F41"/>
                </a:solidFill>
                <a:latin typeface="Verdana"/>
                <a:cs typeface="Verdana"/>
              </a:rPr>
              <a:t>Conclusiones</a:t>
            </a:r>
          </a:p>
          <a:p>
            <a:pPr marL="247015" indent="-234950">
              <a:lnSpc>
                <a:spcPct val="100000"/>
              </a:lnSpc>
              <a:spcBef>
                <a:spcPts val="1440"/>
              </a:spcBef>
              <a:buClr>
                <a:srgbClr val="FF944A"/>
              </a:buClr>
              <a:buFont typeface="Verdana"/>
              <a:buAutoNum type="arabicPeriod"/>
              <a:tabLst>
                <a:tab pos="247650" algn="l"/>
              </a:tabLst>
            </a:pPr>
            <a:r>
              <a:rPr lang="es-MX" sz="1800" spc="-155" dirty="0">
                <a:solidFill>
                  <a:srgbClr val="F43F41"/>
                </a:solidFill>
                <a:latin typeface="Verdana"/>
                <a:cs typeface="Verdana"/>
              </a:rPr>
              <a:t>Referencias Bibliográficas</a:t>
            </a:r>
            <a:endParaRPr sz="1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8512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A22B5009-8C31-2DAB-6454-2CCCE6134F22}"/>
              </a:ext>
            </a:extLst>
          </p:cNvPr>
          <p:cNvSpPr txBox="1">
            <a:spLocks/>
          </p:cNvSpPr>
          <p:nvPr/>
        </p:nvSpPr>
        <p:spPr>
          <a:xfrm>
            <a:off x="1335741" y="1626262"/>
            <a:ext cx="4267200" cy="1772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6150" b="1" spc="-113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</a:p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4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Título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FB6200A-5D1D-8BA6-B8AC-CB7D6F2A0A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5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18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556FDA5-6356-A2A2-106C-4D57723BC44E}"/>
              </a:ext>
            </a:extLst>
          </p:cNvPr>
          <p:cNvSpPr txBox="1">
            <a:spLocks/>
          </p:cNvSpPr>
          <p:nvPr/>
        </p:nvSpPr>
        <p:spPr>
          <a:xfrm>
            <a:off x="1335741" y="1626262"/>
            <a:ext cx="4267200" cy="270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6150" b="1" spc="-113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s-CO" sz="6150" b="1" spc="-1130" dirty="0">
                <a:solidFill>
                  <a:srgbClr val="FF944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12700" algn="ctr">
              <a:lnSpc>
                <a:spcPts val="7340"/>
              </a:lnSpc>
              <a:spcBef>
                <a:spcPts val="100"/>
              </a:spcBef>
            </a:pPr>
            <a:r>
              <a:rPr lang="es-CO" sz="4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Planteamiento del problema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05170F0-ED50-FEF3-C9A4-0C5443E43F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5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327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B18F90A9-B116-FA80-4C48-142630F42762}"/>
              </a:ext>
            </a:extLst>
          </p:cNvPr>
          <p:cNvSpPr txBox="1">
            <a:spLocks/>
          </p:cNvSpPr>
          <p:nvPr/>
        </p:nvSpPr>
        <p:spPr>
          <a:xfrm>
            <a:off x="1335741" y="1626262"/>
            <a:ext cx="4267200" cy="180273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6150" b="1" spc="-113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s-CO" sz="6150" b="1" spc="-1130" dirty="0">
                <a:solidFill>
                  <a:srgbClr val="FF944A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4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Objetivos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CBA3B91-86D1-BB28-A7FC-F8A5D205C6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5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009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13DA420-3C39-F9E5-BE6F-FD36748DFD22}"/>
              </a:ext>
            </a:extLst>
          </p:cNvPr>
          <p:cNvSpPr txBox="1">
            <a:spLocks/>
          </p:cNvSpPr>
          <p:nvPr/>
        </p:nvSpPr>
        <p:spPr>
          <a:xfrm>
            <a:off x="1335740" y="1626262"/>
            <a:ext cx="5374341" cy="17729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6150" b="1" spc="-1130" dirty="0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</a:p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CO" sz="41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Referente Teórico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BDDEE00C-2B2D-972A-70A7-8D99CD82CC7D}"/>
              </a:ext>
            </a:extLst>
          </p:cNvPr>
          <p:cNvSpPr/>
          <p:nvPr/>
        </p:nvSpPr>
        <p:spPr>
          <a:xfrm>
            <a:off x="1091538" y="3795245"/>
            <a:ext cx="619125" cy="438150"/>
          </a:xfrm>
          <a:custGeom>
            <a:avLst/>
            <a:gdLst/>
            <a:ahLst/>
            <a:cxnLst/>
            <a:rect l="l" t="t" r="r" b="b"/>
            <a:pathLst>
              <a:path w="619125" h="438150">
                <a:moveTo>
                  <a:pt x="203412" y="378383"/>
                </a:moveTo>
                <a:lnTo>
                  <a:pt x="184954" y="378383"/>
                </a:lnTo>
                <a:lnTo>
                  <a:pt x="182355" y="377848"/>
                </a:lnTo>
                <a:lnTo>
                  <a:pt x="150245" y="348061"/>
                </a:lnTo>
                <a:lnTo>
                  <a:pt x="149166" y="339941"/>
                </a:lnTo>
                <a:lnTo>
                  <a:pt x="138458" y="265864"/>
                </a:lnTo>
                <a:lnTo>
                  <a:pt x="14187" y="186736"/>
                </a:lnTo>
                <a:lnTo>
                  <a:pt x="9243" y="183638"/>
                </a:lnTo>
                <a:lnTo>
                  <a:pt x="5566" y="179440"/>
                </a:lnTo>
                <a:lnTo>
                  <a:pt x="745" y="168844"/>
                </a:lnTo>
                <a:lnTo>
                  <a:pt x="0" y="163324"/>
                </a:lnTo>
                <a:lnTo>
                  <a:pt x="1840" y="151837"/>
                </a:lnTo>
                <a:lnTo>
                  <a:pt x="601729" y="0"/>
                </a:lnTo>
                <a:lnTo>
                  <a:pt x="609056" y="0"/>
                </a:lnTo>
                <a:lnTo>
                  <a:pt x="610558" y="791"/>
                </a:lnTo>
                <a:lnTo>
                  <a:pt x="611873" y="1820"/>
                </a:lnTo>
                <a:lnTo>
                  <a:pt x="613001" y="3086"/>
                </a:lnTo>
                <a:lnTo>
                  <a:pt x="613706" y="3086"/>
                </a:lnTo>
                <a:lnTo>
                  <a:pt x="614415" y="3587"/>
                </a:lnTo>
                <a:lnTo>
                  <a:pt x="615073" y="4148"/>
                </a:lnTo>
                <a:lnTo>
                  <a:pt x="615678" y="4770"/>
                </a:lnTo>
                <a:lnTo>
                  <a:pt x="617228" y="7576"/>
                </a:lnTo>
                <a:lnTo>
                  <a:pt x="617959" y="8851"/>
                </a:lnTo>
                <a:lnTo>
                  <a:pt x="618475" y="10207"/>
                </a:lnTo>
                <a:lnTo>
                  <a:pt x="618778" y="11644"/>
                </a:lnTo>
                <a:lnTo>
                  <a:pt x="619037" y="13187"/>
                </a:lnTo>
                <a:lnTo>
                  <a:pt x="619037" y="14731"/>
                </a:lnTo>
                <a:lnTo>
                  <a:pt x="618778" y="16274"/>
                </a:lnTo>
                <a:lnTo>
                  <a:pt x="618637" y="16695"/>
                </a:lnTo>
                <a:lnTo>
                  <a:pt x="617933" y="17396"/>
                </a:lnTo>
                <a:lnTo>
                  <a:pt x="617933" y="19220"/>
                </a:lnTo>
                <a:lnTo>
                  <a:pt x="604662" y="51208"/>
                </a:lnTo>
                <a:lnTo>
                  <a:pt x="505637" y="51208"/>
                </a:lnTo>
                <a:lnTo>
                  <a:pt x="28981" y="161342"/>
                </a:lnTo>
                <a:lnTo>
                  <a:pt x="28504" y="161422"/>
                </a:lnTo>
                <a:lnTo>
                  <a:pt x="28270" y="161703"/>
                </a:lnTo>
                <a:lnTo>
                  <a:pt x="28276" y="162184"/>
                </a:lnTo>
                <a:lnTo>
                  <a:pt x="151562" y="241171"/>
                </a:lnTo>
                <a:lnTo>
                  <a:pt x="212026" y="241171"/>
                </a:lnTo>
                <a:lnTo>
                  <a:pt x="166215" y="265864"/>
                </a:lnTo>
                <a:lnTo>
                  <a:pt x="176501" y="336013"/>
                </a:lnTo>
                <a:lnTo>
                  <a:pt x="175937" y="336013"/>
                </a:lnTo>
                <a:lnTo>
                  <a:pt x="176953" y="342887"/>
                </a:lnTo>
                <a:lnTo>
                  <a:pt x="180710" y="347591"/>
                </a:lnTo>
                <a:lnTo>
                  <a:pt x="193706" y="352655"/>
                </a:lnTo>
                <a:lnTo>
                  <a:pt x="243524" y="352655"/>
                </a:lnTo>
                <a:lnTo>
                  <a:pt x="221127" y="370628"/>
                </a:lnTo>
                <a:lnTo>
                  <a:pt x="219155" y="371984"/>
                </a:lnTo>
                <a:lnTo>
                  <a:pt x="215107" y="374314"/>
                </a:lnTo>
                <a:lnTo>
                  <a:pt x="210598" y="376278"/>
                </a:lnTo>
                <a:lnTo>
                  <a:pt x="208343" y="377120"/>
                </a:lnTo>
                <a:lnTo>
                  <a:pt x="203412" y="378383"/>
                </a:lnTo>
                <a:close/>
              </a:path>
              <a:path w="619125" h="438150">
                <a:moveTo>
                  <a:pt x="212026" y="241171"/>
                </a:moveTo>
                <a:lnTo>
                  <a:pt x="151562" y="241171"/>
                </a:lnTo>
                <a:lnTo>
                  <a:pt x="505637" y="51208"/>
                </a:lnTo>
                <a:lnTo>
                  <a:pt x="604662" y="51208"/>
                </a:lnTo>
                <a:lnTo>
                  <a:pt x="603730" y="53453"/>
                </a:lnTo>
                <a:lnTo>
                  <a:pt x="573409" y="53453"/>
                </a:lnTo>
                <a:lnTo>
                  <a:pt x="458803" y="134405"/>
                </a:lnTo>
                <a:lnTo>
                  <a:pt x="410109" y="134405"/>
                </a:lnTo>
                <a:lnTo>
                  <a:pt x="212026" y="241171"/>
                </a:lnTo>
                <a:close/>
              </a:path>
              <a:path w="619125" h="438150">
                <a:moveTo>
                  <a:pt x="455509" y="410718"/>
                </a:moveTo>
                <a:lnTo>
                  <a:pt x="419485" y="410718"/>
                </a:lnTo>
                <a:lnTo>
                  <a:pt x="422226" y="409809"/>
                </a:lnTo>
                <a:lnTo>
                  <a:pt x="425002" y="408946"/>
                </a:lnTo>
                <a:lnTo>
                  <a:pt x="426927" y="407168"/>
                </a:lnTo>
                <a:lnTo>
                  <a:pt x="428003" y="404478"/>
                </a:lnTo>
                <a:lnTo>
                  <a:pt x="573409" y="53453"/>
                </a:lnTo>
                <a:lnTo>
                  <a:pt x="603730" y="53453"/>
                </a:lnTo>
                <a:lnTo>
                  <a:pt x="455509" y="410718"/>
                </a:lnTo>
                <a:close/>
              </a:path>
              <a:path w="619125" h="438150">
                <a:moveTo>
                  <a:pt x="243524" y="352655"/>
                </a:moveTo>
                <a:lnTo>
                  <a:pt x="193706" y="352655"/>
                </a:lnTo>
                <a:lnTo>
                  <a:pt x="199671" y="351739"/>
                </a:lnTo>
                <a:lnTo>
                  <a:pt x="231732" y="326052"/>
                </a:lnTo>
                <a:lnTo>
                  <a:pt x="198224" y="304686"/>
                </a:lnTo>
                <a:lnTo>
                  <a:pt x="193940" y="296681"/>
                </a:lnTo>
                <a:lnTo>
                  <a:pt x="193940" y="292008"/>
                </a:lnTo>
                <a:lnTo>
                  <a:pt x="194492" y="289809"/>
                </a:lnTo>
                <a:lnTo>
                  <a:pt x="196699" y="285685"/>
                </a:lnTo>
                <a:lnTo>
                  <a:pt x="198224" y="284003"/>
                </a:lnTo>
                <a:lnTo>
                  <a:pt x="200171" y="282700"/>
                </a:lnTo>
                <a:lnTo>
                  <a:pt x="410109" y="134405"/>
                </a:lnTo>
                <a:lnTo>
                  <a:pt x="458803" y="134405"/>
                </a:lnTo>
                <a:lnTo>
                  <a:pt x="233564" y="293502"/>
                </a:lnTo>
                <a:lnTo>
                  <a:pt x="309318" y="341765"/>
                </a:lnTo>
                <a:lnTo>
                  <a:pt x="257094" y="341765"/>
                </a:lnTo>
                <a:lnTo>
                  <a:pt x="243524" y="352655"/>
                </a:lnTo>
                <a:close/>
              </a:path>
              <a:path w="619125" h="438150">
                <a:moveTo>
                  <a:pt x="419686" y="438067"/>
                </a:moveTo>
                <a:lnTo>
                  <a:pt x="257094" y="341765"/>
                </a:lnTo>
                <a:lnTo>
                  <a:pt x="309318" y="341765"/>
                </a:lnTo>
                <a:lnTo>
                  <a:pt x="416902" y="410391"/>
                </a:lnTo>
                <a:lnTo>
                  <a:pt x="419485" y="410718"/>
                </a:lnTo>
                <a:lnTo>
                  <a:pt x="455509" y="410718"/>
                </a:lnTo>
                <a:lnTo>
                  <a:pt x="452744" y="417383"/>
                </a:lnTo>
                <a:lnTo>
                  <a:pt x="425146" y="437588"/>
                </a:lnTo>
                <a:lnTo>
                  <a:pt x="419686" y="438067"/>
                </a:lnTo>
                <a:close/>
              </a:path>
              <a:path w="619125" h="438150">
                <a:moveTo>
                  <a:pt x="191201" y="378523"/>
                </a:moveTo>
                <a:lnTo>
                  <a:pt x="189134" y="378523"/>
                </a:lnTo>
                <a:lnTo>
                  <a:pt x="187068" y="378383"/>
                </a:lnTo>
                <a:lnTo>
                  <a:pt x="193267" y="378383"/>
                </a:lnTo>
                <a:lnTo>
                  <a:pt x="191201" y="378523"/>
                </a:lnTo>
                <a:close/>
              </a:path>
              <a:path w="619125" h="438150">
                <a:moveTo>
                  <a:pt x="199326" y="378551"/>
                </a:moveTo>
                <a:lnTo>
                  <a:pt x="197072" y="378551"/>
                </a:lnTo>
                <a:lnTo>
                  <a:pt x="194817" y="378383"/>
                </a:lnTo>
                <a:lnTo>
                  <a:pt x="201580" y="378383"/>
                </a:lnTo>
                <a:lnTo>
                  <a:pt x="199326" y="378551"/>
                </a:lnTo>
                <a:close/>
              </a:path>
            </a:pathLst>
          </a:custGeom>
          <a:solidFill>
            <a:srgbClr val="FF94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510A039C-5889-42CE-142E-F155B9B5F79D}"/>
              </a:ext>
            </a:extLst>
          </p:cNvPr>
          <p:cNvSpPr/>
          <p:nvPr/>
        </p:nvSpPr>
        <p:spPr>
          <a:xfrm>
            <a:off x="1176956" y="5443446"/>
            <a:ext cx="448309" cy="571500"/>
          </a:xfrm>
          <a:custGeom>
            <a:avLst/>
            <a:gdLst/>
            <a:ahLst/>
            <a:cxnLst/>
            <a:rect l="l" t="t" r="r" b="b"/>
            <a:pathLst>
              <a:path w="448309" h="571500">
                <a:moveTo>
                  <a:pt x="357839" y="571500"/>
                </a:moveTo>
                <a:lnTo>
                  <a:pt x="183724" y="571500"/>
                </a:lnTo>
                <a:lnTo>
                  <a:pt x="153732" y="567690"/>
                </a:lnTo>
                <a:lnTo>
                  <a:pt x="116366" y="552450"/>
                </a:lnTo>
                <a:lnTo>
                  <a:pt x="85107" y="527050"/>
                </a:lnTo>
                <a:lnTo>
                  <a:pt x="62769" y="494030"/>
                </a:lnTo>
                <a:lnTo>
                  <a:pt x="32417" y="415290"/>
                </a:lnTo>
                <a:lnTo>
                  <a:pt x="28874" y="389890"/>
                </a:lnTo>
                <a:lnTo>
                  <a:pt x="29768" y="381000"/>
                </a:lnTo>
                <a:lnTo>
                  <a:pt x="47465" y="342900"/>
                </a:lnTo>
                <a:lnTo>
                  <a:pt x="82320" y="321310"/>
                </a:lnTo>
                <a:lnTo>
                  <a:pt x="89141" y="320040"/>
                </a:lnTo>
                <a:lnTo>
                  <a:pt x="89141" y="273050"/>
                </a:lnTo>
                <a:lnTo>
                  <a:pt x="57277" y="255270"/>
                </a:lnTo>
                <a:lnTo>
                  <a:pt x="51526" y="251460"/>
                </a:lnTo>
                <a:lnTo>
                  <a:pt x="46017" y="246380"/>
                </a:lnTo>
                <a:lnTo>
                  <a:pt x="40748" y="241300"/>
                </a:lnTo>
                <a:lnTo>
                  <a:pt x="35749" y="236220"/>
                </a:lnTo>
                <a:lnTo>
                  <a:pt x="31044" y="229870"/>
                </a:lnTo>
                <a:lnTo>
                  <a:pt x="26634" y="224790"/>
                </a:lnTo>
                <a:lnTo>
                  <a:pt x="6907" y="185420"/>
                </a:lnTo>
                <a:lnTo>
                  <a:pt x="4833" y="179070"/>
                </a:lnTo>
                <a:lnTo>
                  <a:pt x="0" y="140970"/>
                </a:lnTo>
                <a:lnTo>
                  <a:pt x="126" y="134620"/>
                </a:lnTo>
                <a:lnTo>
                  <a:pt x="8833" y="92710"/>
                </a:lnTo>
                <a:lnTo>
                  <a:pt x="11547" y="86360"/>
                </a:lnTo>
                <a:lnTo>
                  <a:pt x="14615" y="78740"/>
                </a:lnTo>
                <a:lnTo>
                  <a:pt x="18018" y="72390"/>
                </a:lnTo>
                <a:lnTo>
                  <a:pt x="21742" y="66040"/>
                </a:lnTo>
                <a:lnTo>
                  <a:pt x="25785" y="59690"/>
                </a:lnTo>
                <a:lnTo>
                  <a:pt x="30147" y="54610"/>
                </a:lnTo>
                <a:lnTo>
                  <a:pt x="34806" y="48260"/>
                </a:lnTo>
                <a:lnTo>
                  <a:pt x="39736" y="43180"/>
                </a:lnTo>
                <a:lnTo>
                  <a:pt x="44940" y="38100"/>
                </a:lnTo>
                <a:lnTo>
                  <a:pt x="50415" y="33020"/>
                </a:lnTo>
                <a:lnTo>
                  <a:pt x="56134" y="29210"/>
                </a:lnTo>
                <a:lnTo>
                  <a:pt x="62066" y="24130"/>
                </a:lnTo>
                <a:lnTo>
                  <a:pt x="68212" y="20320"/>
                </a:lnTo>
                <a:lnTo>
                  <a:pt x="74571" y="16510"/>
                </a:lnTo>
                <a:lnTo>
                  <a:pt x="81111" y="13970"/>
                </a:lnTo>
                <a:lnTo>
                  <a:pt x="87797" y="10160"/>
                </a:lnTo>
                <a:lnTo>
                  <a:pt x="101607" y="5080"/>
                </a:lnTo>
                <a:lnTo>
                  <a:pt x="130392" y="0"/>
                </a:lnTo>
                <a:lnTo>
                  <a:pt x="159724" y="0"/>
                </a:lnTo>
                <a:lnTo>
                  <a:pt x="181335" y="3810"/>
                </a:lnTo>
                <a:lnTo>
                  <a:pt x="195303" y="8890"/>
                </a:lnTo>
                <a:lnTo>
                  <a:pt x="202074" y="11430"/>
                </a:lnTo>
                <a:lnTo>
                  <a:pt x="208691" y="15240"/>
                </a:lnTo>
                <a:lnTo>
                  <a:pt x="215155" y="17780"/>
                </a:lnTo>
                <a:lnTo>
                  <a:pt x="221432" y="21590"/>
                </a:lnTo>
                <a:lnTo>
                  <a:pt x="224460" y="24130"/>
                </a:lnTo>
                <a:lnTo>
                  <a:pt x="128385" y="24130"/>
                </a:lnTo>
                <a:lnTo>
                  <a:pt x="113142" y="27940"/>
                </a:lnTo>
                <a:lnTo>
                  <a:pt x="71638" y="48260"/>
                </a:lnTo>
                <a:lnTo>
                  <a:pt x="41128" y="82550"/>
                </a:lnTo>
                <a:lnTo>
                  <a:pt x="26257" y="125730"/>
                </a:lnTo>
                <a:lnTo>
                  <a:pt x="25499" y="133350"/>
                </a:lnTo>
                <a:lnTo>
                  <a:pt x="25620" y="144780"/>
                </a:lnTo>
                <a:lnTo>
                  <a:pt x="35300" y="187960"/>
                </a:lnTo>
                <a:lnTo>
                  <a:pt x="42720" y="201930"/>
                </a:lnTo>
                <a:lnTo>
                  <a:pt x="47150" y="209550"/>
                </a:lnTo>
                <a:lnTo>
                  <a:pt x="52008" y="215900"/>
                </a:lnTo>
                <a:lnTo>
                  <a:pt x="57294" y="220980"/>
                </a:lnTo>
                <a:lnTo>
                  <a:pt x="63008" y="227330"/>
                </a:lnTo>
                <a:lnTo>
                  <a:pt x="69095" y="232410"/>
                </a:lnTo>
                <a:lnTo>
                  <a:pt x="75501" y="237490"/>
                </a:lnTo>
                <a:lnTo>
                  <a:pt x="82225" y="241300"/>
                </a:lnTo>
                <a:lnTo>
                  <a:pt x="89267" y="245110"/>
                </a:lnTo>
                <a:lnTo>
                  <a:pt x="113542" y="245110"/>
                </a:lnTo>
                <a:lnTo>
                  <a:pt x="113542" y="334010"/>
                </a:lnTo>
                <a:lnTo>
                  <a:pt x="112314" y="336550"/>
                </a:lnTo>
                <a:lnTo>
                  <a:pt x="107402" y="341630"/>
                </a:lnTo>
                <a:lnTo>
                  <a:pt x="104437" y="342900"/>
                </a:lnTo>
                <a:lnTo>
                  <a:pt x="93460" y="342900"/>
                </a:lnTo>
                <a:lnTo>
                  <a:pt x="86384" y="345440"/>
                </a:lnTo>
                <a:lnTo>
                  <a:pt x="73086" y="351790"/>
                </a:lnTo>
                <a:lnTo>
                  <a:pt x="67585" y="356870"/>
                </a:lnTo>
                <a:lnTo>
                  <a:pt x="63232" y="363220"/>
                </a:lnTo>
                <a:lnTo>
                  <a:pt x="58579" y="369570"/>
                </a:lnTo>
                <a:lnTo>
                  <a:pt x="55632" y="375920"/>
                </a:lnTo>
                <a:lnTo>
                  <a:pt x="53147" y="391160"/>
                </a:lnTo>
                <a:lnTo>
                  <a:pt x="53747" y="398780"/>
                </a:lnTo>
                <a:lnTo>
                  <a:pt x="56188" y="406400"/>
                </a:lnTo>
                <a:lnTo>
                  <a:pt x="82475" y="476250"/>
                </a:lnTo>
                <a:lnTo>
                  <a:pt x="85671" y="483870"/>
                </a:lnTo>
                <a:lnTo>
                  <a:pt x="89406" y="490220"/>
                </a:lnTo>
                <a:lnTo>
                  <a:pt x="93679" y="497840"/>
                </a:lnTo>
                <a:lnTo>
                  <a:pt x="98491" y="504190"/>
                </a:lnTo>
                <a:lnTo>
                  <a:pt x="103784" y="510540"/>
                </a:lnTo>
                <a:lnTo>
                  <a:pt x="109501" y="515620"/>
                </a:lnTo>
                <a:lnTo>
                  <a:pt x="115643" y="521970"/>
                </a:lnTo>
                <a:lnTo>
                  <a:pt x="122209" y="525780"/>
                </a:lnTo>
                <a:lnTo>
                  <a:pt x="129123" y="530860"/>
                </a:lnTo>
                <a:lnTo>
                  <a:pt x="136309" y="534670"/>
                </a:lnTo>
                <a:lnTo>
                  <a:pt x="143767" y="537210"/>
                </a:lnTo>
                <a:lnTo>
                  <a:pt x="151497" y="541020"/>
                </a:lnTo>
                <a:lnTo>
                  <a:pt x="159411" y="542290"/>
                </a:lnTo>
                <a:lnTo>
                  <a:pt x="167420" y="544830"/>
                </a:lnTo>
                <a:lnTo>
                  <a:pt x="175524" y="544830"/>
                </a:lnTo>
                <a:lnTo>
                  <a:pt x="183724" y="546100"/>
                </a:lnTo>
                <a:lnTo>
                  <a:pt x="416486" y="546100"/>
                </a:lnTo>
                <a:lnTo>
                  <a:pt x="415207" y="547370"/>
                </a:lnTo>
                <a:lnTo>
                  <a:pt x="410336" y="551180"/>
                </a:lnTo>
                <a:lnTo>
                  <a:pt x="399809" y="558800"/>
                </a:lnTo>
                <a:lnTo>
                  <a:pt x="394253" y="561340"/>
                </a:lnTo>
                <a:lnTo>
                  <a:pt x="382556" y="566420"/>
                </a:lnTo>
                <a:lnTo>
                  <a:pt x="357839" y="571500"/>
                </a:lnTo>
                <a:close/>
              </a:path>
              <a:path w="448309" h="571500">
                <a:moveTo>
                  <a:pt x="270251" y="208280"/>
                </a:moveTo>
                <a:lnTo>
                  <a:pt x="240700" y="208280"/>
                </a:lnTo>
                <a:lnTo>
                  <a:pt x="250153" y="193040"/>
                </a:lnTo>
                <a:lnTo>
                  <a:pt x="256888" y="176530"/>
                </a:lnTo>
                <a:lnTo>
                  <a:pt x="260907" y="160020"/>
                </a:lnTo>
                <a:lnTo>
                  <a:pt x="262120" y="142240"/>
                </a:lnTo>
                <a:lnTo>
                  <a:pt x="262207" y="133350"/>
                </a:lnTo>
                <a:lnTo>
                  <a:pt x="261449" y="125730"/>
                </a:lnTo>
                <a:lnTo>
                  <a:pt x="250224" y="88900"/>
                </a:lnTo>
                <a:lnTo>
                  <a:pt x="222047" y="53340"/>
                </a:lnTo>
                <a:lnTo>
                  <a:pt x="181966" y="30480"/>
                </a:lnTo>
                <a:lnTo>
                  <a:pt x="159321" y="24130"/>
                </a:lnTo>
                <a:lnTo>
                  <a:pt x="224460" y="24130"/>
                </a:lnTo>
                <a:lnTo>
                  <a:pt x="227488" y="26670"/>
                </a:lnTo>
                <a:lnTo>
                  <a:pt x="233323" y="30480"/>
                </a:lnTo>
                <a:lnTo>
                  <a:pt x="238938" y="35560"/>
                </a:lnTo>
                <a:lnTo>
                  <a:pt x="262964" y="63500"/>
                </a:lnTo>
                <a:lnTo>
                  <a:pt x="266871" y="68580"/>
                </a:lnTo>
                <a:lnTo>
                  <a:pt x="270453" y="74930"/>
                </a:lnTo>
                <a:lnTo>
                  <a:pt x="273712" y="82550"/>
                </a:lnTo>
                <a:lnTo>
                  <a:pt x="276631" y="88900"/>
                </a:lnTo>
                <a:lnTo>
                  <a:pt x="286585" y="130810"/>
                </a:lnTo>
                <a:lnTo>
                  <a:pt x="286939" y="146050"/>
                </a:lnTo>
                <a:lnTo>
                  <a:pt x="286553" y="152400"/>
                </a:lnTo>
                <a:lnTo>
                  <a:pt x="279051" y="187960"/>
                </a:lnTo>
                <a:lnTo>
                  <a:pt x="276460" y="195580"/>
                </a:lnTo>
                <a:lnTo>
                  <a:pt x="273522" y="201930"/>
                </a:lnTo>
                <a:lnTo>
                  <a:pt x="270251" y="208280"/>
                </a:lnTo>
                <a:close/>
              </a:path>
              <a:path w="448309" h="571500">
                <a:moveTo>
                  <a:pt x="113542" y="245110"/>
                </a:moveTo>
                <a:lnTo>
                  <a:pt x="89267" y="245110"/>
                </a:lnTo>
                <a:lnTo>
                  <a:pt x="89379" y="142240"/>
                </a:lnTo>
                <a:lnTo>
                  <a:pt x="111106" y="102870"/>
                </a:lnTo>
                <a:lnTo>
                  <a:pt x="136560" y="92710"/>
                </a:lnTo>
                <a:lnTo>
                  <a:pt x="150518" y="92710"/>
                </a:lnTo>
                <a:lnTo>
                  <a:pt x="186076" y="113030"/>
                </a:lnTo>
                <a:lnTo>
                  <a:pt x="189059" y="116840"/>
                </a:lnTo>
                <a:lnTo>
                  <a:pt x="138955" y="116840"/>
                </a:lnTo>
                <a:lnTo>
                  <a:pt x="135380" y="118110"/>
                </a:lnTo>
                <a:lnTo>
                  <a:pt x="113542" y="144780"/>
                </a:lnTo>
                <a:lnTo>
                  <a:pt x="113542" y="245110"/>
                </a:lnTo>
                <a:close/>
              </a:path>
              <a:path w="448309" h="571500">
                <a:moveTo>
                  <a:pt x="184548" y="257810"/>
                </a:moveTo>
                <a:lnTo>
                  <a:pt x="178755" y="256540"/>
                </a:lnTo>
                <a:lnTo>
                  <a:pt x="176381" y="254000"/>
                </a:lnTo>
                <a:lnTo>
                  <a:pt x="172677" y="250190"/>
                </a:lnTo>
                <a:lnTo>
                  <a:pt x="171759" y="247650"/>
                </a:lnTo>
                <a:lnTo>
                  <a:pt x="171775" y="144780"/>
                </a:lnTo>
                <a:lnTo>
                  <a:pt x="171532" y="140970"/>
                </a:lnTo>
                <a:lnTo>
                  <a:pt x="146362" y="116840"/>
                </a:lnTo>
                <a:lnTo>
                  <a:pt x="189059" y="116840"/>
                </a:lnTo>
                <a:lnTo>
                  <a:pt x="197810" y="213360"/>
                </a:lnTo>
                <a:lnTo>
                  <a:pt x="267368" y="213360"/>
                </a:lnTo>
                <a:lnTo>
                  <a:pt x="266647" y="214630"/>
                </a:lnTo>
                <a:lnTo>
                  <a:pt x="262710" y="220980"/>
                </a:lnTo>
                <a:lnTo>
                  <a:pt x="263968" y="222250"/>
                </a:lnTo>
                <a:lnTo>
                  <a:pt x="265477" y="223520"/>
                </a:lnTo>
                <a:lnTo>
                  <a:pt x="266609" y="224790"/>
                </a:lnTo>
                <a:lnTo>
                  <a:pt x="433093" y="224790"/>
                </a:lnTo>
                <a:lnTo>
                  <a:pt x="434400" y="226060"/>
                </a:lnTo>
                <a:lnTo>
                  <a:pt x="436728" y="228600"/>
                </a:lnTo>
                <a:lnTo>
                  <a:pt x="438362" y="231140"/>
                </a:lnTo>
                <a:lnTo>
                  <a:pt x="219607" y="231140"/>
                </a:lnTo>
                <a:lnTo>
                  <a:pt x="213620" y="232410"/>
                </a:lnTo>
                <a:lnTo>
                  <a:pt x="202558" y="238760"/>
                </a:lnTo>
                <a:lnTo>
                  <a:pt x="198461" y="243840"/>
                </a:lnTo>
                <a:lnTo>
                  <a:pt x="194569" y="252730"/>
                </a:lnTo>
                <a:lnTo>
                  <a:pt x="192628" y="254000"/>
                </a:lnTo>
                <a:lnTo>
                  <a:pt x="187322" y="256540"/>
                </a:lnTo>
                <a:lnTo>
                  <a:pt x="184548" y="257810"/>
                </a:lnTo>
                <a:close/>
              </a:path>
              <a:path w="448309" h="571500">
                <a:moveTo>
                  <a:pt x="267368" y="213360"/>
                </a:moveTo>
                <a:lnTo>
                  <a:pt x="197810" y="213360"/>
                </a:lnTo>
                <a:lnTo>
                  <a:pt x="204333" y="209550"/>
                </a:lnTo>
                <a:lnTo>
                  <a:pt x="211324" y="207010"/>
                </a:lnTo>
                <a:lnTo>
                  <a:pt x="226242" y="205740"/>
                </a:lnTo>
                <a:lnTo>
                  <a:pt x="240700" y="208280"/>
                </a:lnTo>
                <a:lnTo>
                  <a:pt x="270251" y="208280"/>
                </a:lnTo>
                <a:lnTo>
                  <a:pt x="267368" y="213360"/>
                </a:lnTo>
                <a:close/>
              </a:path>
              <a:path w="448309" h="571500">
                <a:moveTo>
                  <a:pt x="349998" y="224790"/>
                </a:moveTo>
                <a:lnTo>
                  <a:pt x="266609" y="224790"/>
                </a:lnTo>
                <a:lnTo>
                  <a:pt x="269255" y="222250"/>
                </a:lnTo>
                <a:lnTo>
                  <a:pt x="300500" y="207010"/>
                </a:lnTo>
                <a:lnTo>
                  <a:pt x="304381" y="205740"/>
                </a:lnTo>
                <a:lnTo>
                  <a:pt x="312226" y="205740"/>
                </a:lnTo>
                <a:lnTo>
                  <a:pt x="316107" y="207010"/>
                </a:lnTo>
                <a:lnTo>
                  <a:pt x="323784" y="208280"/>
                </a:lnTo>
                <a:lnTo>
                  <a:pt x="347352" y="222250"/>
                </a:lnTo>
                <a:lnTo>
                  <a:pt x="349998" y="224790"/>
                </a:lnTo>
                <a:close/>
              </a:path>
              <a:path w="448309" h="571500">
                <a:moveTo>
                  <a:pt x="433093" y="224790"/>
                </a:moveTo>
                <a:lnTo>
                  <a:pt x="349998" y="224790"/>
                </a:lnTo>
                <a:lnTo>
                  <a:pt x="355342" y="218440"/>
                </a:lnTo>
                <a:lnTo>
                  <a:pt x="361652" y="214630"/>
                </a:lnTo>
                <a:lnTo>
                  <a:pt x="376199" y="208280"/>
                </a:lnTo>
                <a:lnTo>
                  <a:pt x="383809" y="205740"/>
                </a:lnTo>
                <a:lnTo>
                  <a:pt x="395481" y="205740"/>
                </a:lnTo>
                <a:lnTo>
                  <a:pt x="399171" y="207010"/>
                </a:lnTo>
                <a:lnTo>
                  <a:pt x="406475" y="208280"/>
                </a:lnTo>
                <a:lnTo>
                  <a:pt x="429171" y="220980"/>
                </a:lnTo>
                <a:lnTo>
                  <a:pt x="433093" y="224790"/>
                </a:lnTo>
                <a:close/>
              </a:path>
              <a:path w="448309" h="571500">
                <a:moveTo>
                  <a:pt x="271033" y="261620"/>
                </a:moveTo>
                <a:lnTo>
                  <a:pt x="260551" y="261620"/>
                </a:lnTo>
                <a:lnTo>
                  <a:pt x="256115" y="257810"/>
                </a:lnTo>
                <a:lnTo>
                  <a:pt x="254597" y="255270"/>
                </a:lnTo>
                <a:lnTo>
                  <a:pt x="251875" y="247650"/>
                </a:lnTo>
                <a:lnTo>
                  <a:pt x="248387" y="242570"/>
                </a:lnTo>
                <a:lnTo>
                  <a:pt x="238246" y="233680"/>
                </a:lnTo>
                <a:lnTo>
                  <a:pt x="232490" y="232410"/>
                </a:lnTo>
                <a:lnTo>
                  <a:pt x="219607" y="231140"/>
                </a:lnTo>
                <a:lnTo>
                  <a:pt x="300719" y="231140"/>
                </a:lnTo>
                <a:lnTo>
                  <a:pt x="294600" y="233680"/>
                </a:lnTo>
                <a:lnTo>
                  <a:pt x="283658" y="241300"/>
                </a:lnTo>
                <a:lnTo>
                  <a:pt x="279883" y="246380"/>
                </a:lnTo>
                <a:lnTo>
                  <a:pt x="276986" y="255270"/>
                </a:lnTo>
                <a:lnTo>
                  <a:pt x="275469" y="257810"/>
                </a:lnTo>
                <a:lnTo>
                  <a:pt x="271033" y="261620"/>
                </a:lnTo>
                <a:close/>
              </a:path>
              <a:path w="448309" h="571500">
                <a:moveTo>
                  <a:pt x="354421" y="261620"/>
                </a:moveTo>
                <a:lnTo>
                  <a:pt x="343939" y="261620"/>
                </a:lnTo>
                <a:lnTo>
                  <a:pt x="339503" y="257810"/>
                </a:lnTo>
                <a:lnTo>
                  <a:pt x="337986" y="255270"/>
                </a:lnTo>
                <a:lnTo>
                  <a:pt x="335089" y="246380"/>
                </a:lnTo>
                <a:lnTo>
                  <a:pt x="331314" y="241300"/>
                </a:lnTo>
                <a:lnTo>
                  <a:pt x="320372" y="233680"/>
                </a:lnTo>
                <a:lnTo>
                  <a:pt x="314253" y="231140"/>
                </a:lnTo>
                <a:lnTo>
                  <a:pt x="388281" y="231140"/>
                </a:lnTo>
                <a:lnTo>
                  <a:pt x="360375" y="255270"/>
                </a:lnTo>
                <a:lnTo>
                  <a:pt x="358857" y="257810"/>
                </a:lnTo>
                <a:lnTo>
                  <a:pt x="354421" y="261620"/>
                </a:lnTo>
                <a:close/>
              </a:path>
              <a:path w="448309" h="571500">
                <a:moveTo>
                  <a:pt x="416486" y="546100"/>
                </a:moveTo>
                <a:lnTo>
                  <a:pt x="356187" y="546100"/>
                </a:lnTo>
                <a:lnTo>
                  <a:pt x="360822" y="544830"/>
                </a:lnTo>
                <a:lnTo>
                  <a:pt x="370000" y="543560"/>
                </a:lnTo>
                <a:lnTo>
                  <a:pt x="374456" y="542290"/>
                </a:lnTo>
                <a:lnTo>
                  <a:pt x="408162" y="518160"/>
                </a:lnTo>
                <a:lnTo>
                  <a:pt x="422813" y="478790"/>
                </a:lnTo>
                <a:lnTo>
                  <a:pt x="422821" y="474980"/>
                </a:lnTo>
                <a:lnTo>
                  <a:pt x="422103" y="273050"/>
                </a:lnTo>
                <a:lnTo>
                  <a:pt x="422136" y="259080"/>
                </a:lnTo>
                <a:lnTo>
                  <a:pt x="391982" y="231140"/>
                </a:lnTo>
                <a:lnTo>
                  <a:pt x="438362" y="231140"/>
                </a:lnTo>
                <a:lnTo>
                  <a:pt x="440812" y="234950"/>
                </a:lnTo>
                <a:lnTo>
                  <a:pt x="442528" y="237490"/>
                </a:lnTo>
                <a:lnTo>
                  <a:pt x="445307" y="245110"/>
                </a:lnTo>
                <a:lnTo>
                  <a:pt x="446343" y="248920"/>
                </a:lnTo>
                <a:lnTo>
                  <a:pt x="447709" y="255270"/>
                </a:lnTo>
                <a:lnTo>
                  <a:pt x="447920" y="257810"/>
                </a:lnTo>
                <a:lnTo>
                  <a:pt x="447968" y="481330"/>
                </a:lnTo>
                <a:lnTo>
                  <a:pt x="447343" y="487680"/>
                </a:lnTo>
                <a:lnTo>
                  <a:pt x="428160" y="533400"/>
                </a:lnTo>
                <a:lnTo>
                  <a:pt x="424162" y="538480"/>
                </a:lnTo>
                <a:lnTo>
                  <a:pt x="416486" y="546100"/>
                </a:lnTo>
                <a:close/>
              </a:path>
            </a:pathLst>
          </a:custGeom>
          <a:solidFill>
            <a:srgbClr val="FF94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9A588388-B3B6-AB67-7210-5968B2B992DF}"/>
              </a:ext>
            </a:extLst>
          </p:cNvPr>
          <p:cNvSpPr/>
          <p:nvPr/>
        </p:nvSpPr>
        <p:spPr>
          <a:xfrm>
            <a:off x="7855246" y="3747620"/>
            <a:ext cx="456565" cy="521970"/>
          </a:xfrm>
          <a:custGeom>
            <a:avLst/>
            <a:gdLst/>
            <a:ahLst/>
            <a:cxnLst/>
            <a:rect l="l" t="t" r="r" b="b"/>
            <a:pathLst>
              <a:path w="456565" h="521969">
                <a:moveTo>
                  <a:pt x="213811" y="200659"/>
                </a:moveTo>
                <a:lnTo>
                  <a:pt x="168887" y="200659"/>
                </a:lnTo>
                <a:lnTo>
                  <a:pt x="273542" y="134619"/>
                </a:lnTo>
                <a:lnTo>
                  <a:pt x="271793" y="130809"/>
                </a:lnTo>
                <a:lnTo>
                  <a:pt x="264114" y="95249"/>
                </a:lnTo>
                <a:lnTo>
                  <a:pt x="264188" y="90169"/>
                </a:lnTo>
                <a:lnTo>
                  <a:pt x="275098" y="48259"/>
                </a:lnTo>
                <a:lnTo>
                  <a:pt x="277057" y="45719"/>
                </a:lnTo>
                <a:lnTo>
                  <a:pt x="281424" y="38099"/>
                </a:lnTo>
                <a:lnTo>
                  <a:pt x="283816" y="35559"/>
                </a:lnTo>
                <a:lnTo>
                  <a:pt x="289015" y="29209"/>
                </a:lnTo>
                <a:lnTo>
                  <a:pt x="291802" y="25399"/>
                </a:lnTo>
                <a:lnTo>
                  <a:pt x="297752" y="20319"/>
                </a:lnTo>
                <a:lnTo>
                  <a:pt x="300890" y="17779"/>
                </a:lnTo>
                <a:lnTo>
                  <a:pt x="307496" y="12699"/>
                </a:lnTo>
                <a:lnTo>
                  <a:pt x="310936" y="11429"/>
                </a:lnTo>
                <a:lnTo>
                  <a:pt x="318093" y="6349"/>
                </a:lnTo>
                <a:lnTo>
                  <a:pt x="321782" y="5079"/>
                </a:lnTo>
                <a:lnTo>
                  <a:pt x="333255" y="1269"/>
                </a:lnTo>
                <a:lnTo>
                  <a:pt x="339374" y="0"/>
                </a:lnTo>
                <a:lnTo>
                  <a:pt x="383706" y="0"/>
                </a:lnTo>
                <a:lnTo>
                  <a:pt x="422037" y="17779"/>
                </a:lnTo>
                <a:lnTo>
                  <a:pt x="428162" y="22859"/>
                </a:lnTo>
                <a:lnTo>
                  <a:pt x="355715" y="22859"/>
                </a:lnTo>
                <a:lnTo>
                  <a:pt x="351059" y="24129"/>
                </a:lnTo>
                <a:lnTo>
                  <a:pt x="313112" y="40639"/>
                </a:lnTo>
                <a:lnTo>
                  <a:pt x="291110" y="76199"/>
                </a:lnTo>
                <a:lnTo>
                  <a:pt x="288817" y="90169"/>
                </a:lnTo>
                <a:lnTo>
                  <a:pt x="288817" y="99059"/>
                </a:lnTo>
                <a:lnTo>
                  <a:pt x="303495" y="137159"/>
                </a:lnTo>
                <a:lnTo>
                  <a:pt x="313112" y="147319"/>
                </a:lnTo>
                <a:lnTo>
                  <a:pt x="316729" y="151129"/>
                </a:lnTo>
                <a:lnTo>
                  <a:pt x="322592" y="154939"/>
                </a:lnTo>
                <a:lnTo>
                  <a:pt x="286430" y="154939"/>
                </a:lnTo>
                <a:lnTo>
                  <a:pt x="213811" y="200659"/>
                </a:lnTo>
                <a:close/>
              </a:path>
              <a:path w="456565" h="521969">
                <a:moveTo>
                  <a:pt x="426689" y="165099"/>
                </a:moveTo>
                <a:lnTo>
                  <a:pt x="369774" y="165099"/>
                </a:lnTo>
                <a:lnTo>
                  <a:pt x="378996" y="162559"/>
                </a:lnTo>
                <a:lnTo>
                  <a:pt x="392160" y="158749"/>
                </a:lnTo>
                <a:lnTo>
                  <a:pt x="396286" y="156209"/>
                </a:lnTo>
                <a:lnTo>
                  <a:pt x="404104" y="151129"/>
                </a:lnTo>
                <a:lnTo>
                  <a:pt x="407721" y="147319"/>
                </a:lnTo>
                <a:lnTo>
                  <a:pt x="414370" y="140969"/>
                </a:lnTo>
                <a:lnTo>
                  <a:pt x="431558" y="104139"/>
                </a:lnTo>
                <a:lnTo>
                  <a:pt x="432016" y="99059"/>
                </a:lnTo>
                <a:lnTo>
                  <a:pt x="432016" y="90169"/>
                </a:lnTo>
                <a:lnTo>
                  <a:pt x="417338" y="50799"/>
                </a:lnTo>
                <a:lnTo>
                  <a:pt x="383473" y="26669"/>
                </a:lnTo>
                <a:lnTo>
                  <a:pt x="369774" y="24129"/>
                </a:lnTo>
                <a:lnTo>
                  <a:pt x="365118" y="22859"/>
                </a:lnTo>
                <a:lnTo>
                  <a:pt x="428162" y="22859"/>
                </a:lnTo>
                <a:lnTo>
                  <a:pt x="431143" y="25399"/>
                </a:lnTo>
                <a:lnTo>
                  <a:pt x="433937" y="29209"/>
                </a:lnTo>
                <a:lnTo>
                  <a:pt x="439151" y="35559"/>
                </a:lnTo>
                <a:lnTo>
                  <a:pt x="441550" y="38099"/>
                </a:lnTo>
                <a:lnTo>
                  <a:pt x="445933" y="45719"/>
                </a:lnTo>
                <a:lnTo>
                  <a:pt x="447900" y="48259"/>
                </a:lnTo>
                <a:lnTo>
                  <a:pt x="451383" y="55879"/>
                </a:lnTo>
                <a:lnTo>
                  <a:pt x="452886" y="59689"/>
                </a:lnTo>
                <a:lnTo>
                  <a:pt x="455414" y="67309"/>
                </a:lnTo>
                <a:lnTo>
                  <a:pt x="456258" y="71119"/>
                </a:lnTo>
                <a:lnTo>
                  <a:pt x="456258" y="116839"/>
                </a:lnTo>
                <a:lnTo>
                  <a:pt x="441563" y="148589"/>
                </a:lnTo>
                <a:lnTo>
                  <a:pt x="439165" y="152399"/>
                </a:lnTo>
                <a:lnTo>
                  <a:pt x="433953" y="158749"/>
                </a:lnTo>
                <a:lnTo>
                  <a:pt x="431159" y="161289"/>
                </a:lnTo>
                <a:lnTo>
                  <a:pt x="426689" y="165099"/>
                </a:lnTo>
                <a:close/>
              </a:path>
              <a:path w="456565" h="521969">
                <a:moveTo>
                  <a:pt x="369621" y="190499"/>
                </a:moveTo>
                <a:lnTo>
                  <a:pt x="353306" y="190499"/>
                </a:lnTo>
                <a:lnTo>
                  <a:pt x="345197" y="189229"/>
                </a:lnTo>
                <a:lnTo>
                  <a:pt x="341191" y="187959"/>
                </a:lnTo>
                <a:lnTo>
                  <a:pt x="333277" y="186689"/>
                </a:lnTo>
                <a:lnTo>
                  <a:pt x="329399" y="185419"/>
                </a:lnTo>
                <a:lnTo>
                  <a:pt x="321803" y="181609"/>
                </a:lnTo>
                <a:lnTo>
                  <a:pt x="318114" y="180339"/>
                </a:lnTo>
                <a:lnTo>
                  <a:pt x="286430" y="154939"/>
                </a:lnTo>
                <a:lnTo>
                  <a:pt x="322592" y="154939"/>
                </a:lnTo>
                <a:lnTo>
                  <a:pt x="324547" y="156209"/>
                </a:lnTo>
                <a:lnTo>
                  <a:pt x="328673" y="158749"/>
                </a:lnTo>
                <a:lnTo>
                  <a:pt x="341837" y="162559"/>
                </a:lnTo>
                <a:lnTo>
                  <a:pt x="351059" y="165099"/>
                </a:lnTo>
                <a:lnTo>
                  <a:pt x="426689" y="165099"/>
                </a:lnTo>
                <a:lnTo>
                  <a:pt x="425199" y="166369"/>
                </a:lnTo>
                <a:lnTo>
                  <a:pt x="401138" y="181609"/>
                </a:lnTo>
                <a:lnTo>
                  <a:pt x="393536" y="185419"/>
                </a:lnTo>
                <a:lnTo>
                  <a:pt x="389656" y="186689"/>
                </a:lnTo>
                <a:lnTo>
                  <a:pt x="381738" y="187959"/>
                </a:lnTo>
                <a:lnTo>
                  <a:pt x="377731" y="189229"/>
                </a:lnTo>
                <a:lnTo>
                  <a:pt x="369621" y="190499"/>
                </a:lnTo>
                <a:close/>
              </a:path>
              <a:path w="456565" h="521969">
                <a:moveTo>
                  <a:pt x="103465" y="167639"/>
                </a:moveTo>
                <a:lnTo>
                  <a:pt x="87535" y="167639"/>
                </a:lnTo>
                <a:lnTo>
                  <a:pt x="91510" y="166369"/>
                </a:lnTo>
                <a:lnTo>
                  <a:pt x="99490" y="166369"/>
                </a:lnTo>
                <a:lnTo>
                  <a:pt x="103465" y="167639"/>
                </a:lnTo>
                <a:close/>
              </a:path>
              <a:path w="456565" h="521969">
                <a:moveTo>
                  <a:pt x="94543" y="356869"/>
                </a:moveTo>
                <a:lnTo>
                  <a:pt x="90552" y="356869"/>
                </a:lnTo>
                <a:lnTo>
                  <a:pt x="86581" y="355599"/>
                </a:lnTo>
                <a:lnTo>
                  <a:pt x="78673" y="355599"/>
                </a:lnTo>
                <a:lnTo>
                  <a:pt x="41996" y="340359"/>
                </a:lnTo>
                <a:lnTo>
                  <a:pt x="16693" y="314959"/>
                </a:lnTo>
                <a:lnTo>
                  <a:pt x="12464" y="308609"/>
                </a:lnTo>
                <a:lnTo>
                  <a:pt x="10569" y="304799"/>
                </a:lnTo>
                <a:lnTo>
                  <a:pt x="7218" y="298449"/>
                </a:lnTo>
                <a:lnTo>
                  <a:pt x="5775" y="294639"/>
                </a:lnTo>
                <a:lnTo>
                  <a:pt x="0" y="262889"/>
                </a:lnTo>
                <a:lnTo>
                  <a:pt x="19" y="259079"/>
                </a:lnTo>
                <a:lnTo>
                  <a:pt x="11011" y="217169"/>
                </a:lnTo>
                <a:lnTo>
                  <a:pt x="19588" y="204469"/>
                </a:lnTo>
                <a:lnTo>
                  <a:pt x="24691" y="198119"/>
                </a:lnTo>
                <a:lnTo>
                  <a:pt x="27425" y="195579"/>
                </a:lnTo>
                <a:lnTo>
                  <a:pt x="33254" y="189229"/>
                </a:lnTo>
                <a:lnTo>
                  <a:pt x="36328" y="186689"/>
                </a:lnTo>
                <a:lnTo>
                  <a:pt x="42793" y="182879"/>
                </a:lnTo>
                <a:lnTo>
                  <a:pt x="46159" y="180339"/>
                </a:lnTo>
                <a:lnTo>
                  <a:pt x="53157" y="176529"/>
                </a:lnTo>
                <a:lnTo>
                  <a:pt x="56763" y="175259"/>
                </a:lnTo>
                <a:lnTo>
                  <a:pt x="64186" y="171449"/>
                </a:lnTo>
                <a:lnTo>
                  <a:pt x="67974" y="170179"/>
                </a:lnTo>
                <a:lnTo>
                  <a:pt x="75705" y="168909"/>
                </a:lnTo>
                <a:lnTo>
                  <a:pt x="79617" y="167639"/>
                </a:lnTo>
                <a:lnTo>
                  <a:pt x="111384" y="167639"/>
                </a:lnTo>
                <a:lnTo>
                  <a:pt x="115296" y="168909"/>
                </a:lnTo>
                <a:lnTo>
                  <a:pt x="123029" y="170179"/>
                </a:lnTo>
                <a:lnTo>
                  <a:pt x="126818" y="171449"/>
                </a:lnTo>
                <a:lnTo>
                  <a:pt x="134244" y="175259"/>
                </a:lnTo>
                <a:lnTo>
                  <a:pt x="137850" y="176529"/>
                </a:lnTo>
                <a:lnTo>
                  <a:pt x="144852" y="180339"/>
                </a:lnTo>
                <a:lnTo>
                  <a:pt x="148219" y="182879"/>
                </a:lnTo>
                <a:lnTo>
                  <a:pt x="154688" y="186689"/>
                </a:lnTo>
                <a:lnTo>
                  <a:pt x="157764" y="189229"/>
                </a:lnTo>
                <a:lnTo>
                  <a:pt x="89841" y="189229"/>
                </a:lnTo>
                <a:lnTo>
                  <a:pt x="85185" y="190499"/>
                </a:lnTo>
                <a:lnTo>
                  <a:pt x="75963" y="191769"/>
                </a:lnTo>
                <a:lnTo>
                  <a:pt x="40589" y="213359"/>
                </a:lnTo>
                <a:lnTo>
                  <a:pt x="30192" y="229869"/>
                </a:lnTo>
                <a:lnTo>
                  <a:pt x="26594" y="237489"/>
                </a:lnTo>
                <a:lnTo>
                  <a:pt x="25236" y="242569"/>
                </a:lnTo>
                <a:lnTo>
                  <a:pt x="23401" y="251459"/>
                </a:lnTo>
                <a:lnTo>
                  <a:pt x="22943" y="256539"/>
                </a:lnTo>
                <a:lnTo>
                  <a:pt x="22943" y="265429"/>
                </a:lnTo>
                <a:lnTo>
                  <a:pt x="23401" y="270509"/>
                </a:lnTo>
                <a:lnTo>
                  <a:pt x="25236" y="279399"/>
                </a:lnTo>
                <a:lnTo>
                  <a:pt x="26594" y="284479"/>
                </a:lnTo>
                <a:lnTo>
                  <a:pt x="30192" y="292099"/>
                </a:lnTo>
                <a:lnTo>
                  <a:pt x="32398" y="297179"/>
                </a:lnTo>
                <a:lnTo>
                  <a:pt x="37621" y="304799"/>
                </a:lnTo>
                <a:lnTo>
                  <a:pt x="40589" y="307339"/>
                </a:lnTo>
                <a:lnTo>
                  <a:pt x="47238" y="314959"/>
                </a:lnTo>
                <a:lnTo>
                  <a:pt x="85185" y="331469"/>
                </a:lnTo>
                <a:lnTo>
                  <a:pt x="159774" y="331469"/>
                </a:lnTo>
                <a:lnTo>
                  <a:pt x="153454" y="336549"/>
                </a:lnTo>
                <a:lnTo>
                  <a:pt x="144826" y="342899"/>
                </a:lnTo>
                <a:lnTo>
                  <a:pt x="135472" y="347979"/>
                </a:lnTo>
                <a:lnTo>
                  <a:pt x="125626" y="351789"/>
                </a:lnTo>
                <a:lnTo>
                  <a:pt x="115523" y="354329"/>
                </a:lnTo>
                <a:lnTo>
                  <a:pt x="94543" y="356869"/>
                </a:lnTo>
                <a:close/>
              </a:path>
              <a:path w="456565" h="521969">
                <a:moveTo>
                  <a:pt x="159774" y="331469"/>
                </a:moveTo>
                <a:lnTo>
                  <a:pt x="103900" y="331469"/>
                </a:lnTo>
                <a:lnTo>
                  <a:pt x="113122" y="330199"/>
                </a:lnTo>
                <a:lnTo>
                  <a:pt x="117599" y="328929"/>
                </a:lnTo>
                <a:lnTo>
                  <a:pt x="148496" y="307339"/>
                </a:lnTo>
                <a:lnTo>
                  <a:pt x="151464" y="304799"/>
                </a:lnTo>
                <a:lnTo>
                  <a:pt x="156688" y="297179"/>
                </a:lnTo>
                <a:lnTo>
                  <a:pt x="158893" y="292099"/>
                </a:lnTo>
                <a:lnTo>
                  <a:pt x="162491" y="284479"/>
                </a:lnTo>
                <a:lnTo>
                  <a:pt x="163849" y="279399"/>
                </a:lnTo>
                <a:lnTo>
                  <a:pt x="165684" y="270509"/>
                </a:lnTo>
                <a:lnTo>
                  <a:pt x="166142" y="265429"/>
                </a:lnTo>
                <a:lnTo>
                  <a:pt x="166142" y="256539"/>
                </a:lnTo>
                <a:lnTo>
                  <a:pt x="165684" y="251459"/>
                </a:lnTo>
                <a:lnTo>
                  <a:pt x="163849" y="242569"/>
                </a:lnTo>
                <a:lnTo>
                  <a:pt x="162491" y="237489"/>
                </a:lnTo>
                <a:lnTo>
                  <a:pt x="158893" y="229869"/>
                </a:lnTo>
                <a:lnTo>
                  <a:pt x="156688" y="224789"/>
                </a:lnTo>
                <a:lnTo>
                  <a:pt x="126286" y="196849"/>
                </a:lnTo>
                <a:lnTo>
                  <a:pt x="103900" y="190499"/>
                </a:lnTo>
                <a:lnTo>
                  <a:pt x="99244" y="189229"/>
                </a:lnTo>
                <a:lnTo>
                  <a:pt x="157764" y="189229"/>
                </a:lnTo>
                <a:lnTo>
                  <a:pt x="163597" y="195579"/>
                </a:lnTo>
                <a:lnTo>
                  <a:pt x="166333" y="198119"/>
                </a:lnTo>
                <a:lnTo>
                  <a:pt x="168887" y="200659"/>
                </a:lnTo>
                <a:lnTo>
                  <a:pt x="213811" y="200659"/>
                </a:lnTo>
                <a:lnTo>
                  <a:pt x="181536" y="220979"/>
                </a:lnTo>
                <a:lnTo>
                  <a:pt x="185547" y="231139"/>
                </a:lnTo>
                <a:lnTo>
                  <a:pt x="188412" y="240029"/>
                </a:lnTo>
                <a:lnTo>
                  <a:pt x="190131" y="251459"/>
                </a:lnTo>
                <a:lnTo>
                  <a:pt x="190704" y="261619"/>
                </a:lnTo>
                <a:lnTo>
                  <a:pt x="190131" y="271779"/>
                </a:lnTo>
                <a:lnTo>
                  <a:pt x="188412" y="281939"/>
                </a:lnTo>
                <a:lnTo>
                  <a:pt x="185547" y="292099"/>
                </a:lnTo>
                <a:lnTo>
                  <a:pt x="181536" y="302259"/>
                </a:lnTo>
                <a:lnTo>
                  <a:pt x="212317" y="321309"/>
                </a:lnTo>
                <a:lnTo>
                  <a:pt x="168529" y="321309"/>
                </a:lnTo>
                <a:lnTo>
                  <a:pt x="161355" y="330199"/>
                </a:lnTo>
                <a:lnTo>
                  <a:pt x="159774" y="331469"/>
                </a:lnTo>
                <a:close/>
              </a:path>
              <a:path w="456565" h="521969">
                <a:moveTo>
                  <a:pt x="380452" y="520699"/>
                </a:moveTo>
                <a:lnTo>
                  <a:pt x="340717" y="520699"/>
                </a:lnTo>
                <a:lnTo>
                  <a:pt x="329141" y="516889"/>
                </a:lnTo>
                <a:lnTo>
                  <a:pt x="318054" y="513079"/>
                </a:lnTo>
                <a:lnTo>
                  <a:pt x="311016" y="509269"/>
                </a:lnTo>
                <a:lnTo>
                  <a:pt x="307630" y="506729"/>
                </a:lnTo>
                <a:lnTo>
                  <a:pt x="301127" y="501649"/>
                </a:lnTo>
                <a:lnTo>
                  <a:pt x="298035" y="500379"/>
                </a:lnTo>
                <a:lnTo>
                  <a:pt x="292169" y="494029"/>
                </a:lnTo>
                <a:lnTo>
                  <a:pt x="289418" y="491489"/>
                </a:lnTo>
                <a:lnTo>
                  <a:pt x="284282" y="485139"/>
                </a:lnTo>
                <a:lnTo>
                  <a:pt x="281917" y="482599"/>
                </a:lnTo>
                <a:lnTo>
                  <a:pt x="277592" y="474979"/>
                </a:lnTo>
                <a:lnTo>
                  <a:pt x="275650" y="472439"/>
                </a:lnTo>
                <a:lnTo>
                  <a:pt x="264681" y="431799"/>
                </a:lnTo>
                <a:lnTo>
                  <a:pt x="264572" y="425449"/>
                </a:lnTo>
                <a:lnTo>
                  <a:pt x="265038" y="417829"/>
                </a:lnTo>
                <a:lnTo>
                  <a:pt x="273542" y="387349"/>
                </a:lnTo>
                <a:lnTo>
                  <a:pt x="168529" y="321309"/>
                </a:lnTo>
                <a:lnTo>
                  <a:pt x="212317" y="321309"/>
                </a:lnTo>
                <a:lnTo>
                  <a:pt x="286191" y="367029"/>
                </a:lnTo>
                <a:lnTo>
                  <a:pt x="322431" y="367029"/>
                </a:lnTo>
                <a:lnTo>
                  <a:pt x="316536" y="370839"/>
                </a:lnTo>
                <a:lnTo>
                  <a:pt x="312900" y="373379"/>
                </a:lnTo>
                <a:lnTo>
                  <a:pt x="306213" y="380999"/>
                </a:lnTo>
                <a:lnTo>
                  <a:pt x="303228" y="383539"/>
                </a:lnTo>
                <a:lnTo>
                  <a:pt x="288459" y="422909"/>
                </a:lnTo>
                <a:lnTo>
                  <a:pt x="288459" y="431799"/>
                </a:lnTo>
                <a:lnTo>
                  <a:pt x="303137" y="471169"/>
                </a:lnTo>
                <a:lnTo>
                  <a:pt x="337002" y="495299"/>
                </a:lnTo>
                <a:lnTo>
                  <a:pt x="350701" y="497839"/>
                </a:lnTo>
                <a:lnTo>
                  <a:pt x="355357" y="499109"/>
                </a:lnTo>
                <a:lnTo>
                  <a:pt x="422920" y="499109"/>
                </a:lnTo>
                <a:lnTo>
                  <a:pt x="419854" y="501649"/>
                </a:lnTo>
                <a:lnTo>
                  <a:pt x="413398" y="506729"/>
                </a:lnTo>
                <a:lnTo>
                  <a:pt x="410034" y="507999"/>
                </a:lnTo>
                <a:lnTo>
                  <a:pt x="403035" y="511809"/>
                </a:lnTo>
                <a:lnTo>
                  <a:pt x="399427" y="514349"/>
                </a:lnTo>
                <a:lnTo>
                  <a:pt x="388200" y="518159"/>
                </a:lnTo>
                <a:lnTo>
                  <a:pt x="380452" y="520699"/>
                </a:lnTo>
                <a:close/>
              </a:path>
              <a:path w="456565" h="521969">
                <a:moveTo>
                  <a:pt x="322431" y="367029"/>
                </a:moveTo>
                <a:lnTo>
                  <a:pt x="286191" y="367029"/>
                </a:lnTo>
                <a:lnTo>
                  <a:pt x="288726" y="364489"/>
                </a:lnTo>
                <a:lnTo>
                  <a:pt x="291445" y="361949"/>
                </a:lnTo>
                <a:lnTo>
                  <a:pt x="297251" y="355599"/>
                </a:lnTo>
                <a:lnTo>
                  <a:pt x="300316" y="353059"/>
                </a:lnTo>
                <a:lnTo>
                  <a:pt x="306768" y="349249"/>
                </a:lnTo>
                <a:lnTo>
                  <a:pt x="310131" y="346709"/>
                </a:lnTo>
                <a:lnTo>
                  <a:pt x="317127" y="342899"/>
                </a:lnTo>
                <a:lnTo>
                  <a:pt x="320734" y="341629"/>
                </a:lnTo>
                <a:lnTo>
                  <a:pt x="328164" y="337819"/>
                </a:lnTo>
                <a:lnTo>
                  <a:pt x="331958" y="336549"/>
                </a:lnTo>
                <a:lnTo>
                  <a:pt x="339705" y="335279"/>
                </a:lnTo>
                <a:lnTo>
                  <a:pt x="343627" y="334009"/>
                </a:lnTo>
                <a:lnTo>
                  <a:pt x="351568" y="332739"/>
                </a:lnTo>
                <a:lnTo>
                  <a:pt x="367556" y="332739"/>
                </a:lnTo>
                <a:lnTo>
                  <a:pt x="375509" y="334009"/>
                </a:lnTo>
                <a:lnTo>
                  <a:pt x="379439" y="334009"/>
                </a:lnTo>
                <a:lnTo>
                  <a:pt x="391017" y="337819"/>
                </a:lnTo>
                <a:lnTo>
                  <a:pt x="398482" y="340359"/>
                </a:lnTo>
                <a:lnTo>
                  <a:pt x="402108" y="342899"/>
                </a:lnTo>
                <a:lnTo>
                  <a:pt x="409149" y="346709"/>
                </a:lnTo>
                <a:lnTo>
                  <a:pt x="412536" y="347979"/>
                </a:lnTo>
                <a:lnTo>
                  <a:pt x="419042" y="353059"/>
                </a:lnTo>
                <a:lnTo>
                  <a:pt x="422136" y="355599"/>
                </a:lnTo>
                <a:lnTo>
                  <a:pt x="423604" y="356869"/>
                </a:lnTo>
                <a:lnTo>
                  <a:pt x="351027" y="356869"/>
                </a:lnTo>
                <a:lnTo>
                  <a:pt x="341768" y="358139"/>
                </a:lnTo>
                <a:lnTo>
                  <a:pt x="337271" y="360679"/>
                </a:lnTo>
                <a:lnTo>
                  <a:pt x="328542" y="363219"/>
                </a:lnTo>
                <a:lnTo>
                  <a:pt x="324396" y="365759"/>
                </a:lnTo>
                <a:lnTo>
                  <a:pt x="322431" y="367029"/>
                </a:lnTo>
                <a:close/>
              </a:path>
              <a:path w="456565" h="521969">
                <a:moveTo>
                  <a:pt x="422920" y="499109"/>
                </a:moveTo>
                <a:lnTo>
                  <a:pt x="364760" y="499109"/>
                </a:lnTo>
                <a:lnTo>
                  <a:pt x="369416" y="497839"/>
                </a:lnTo>
                <a:lnTo>
                  <a:pt x="378638" y="496569"/>
                </a:lnTo>
                <a:lnTo>
                  <a:pt x="383115" y="495299"/>
                </a:lnTo>
                <a:lnTo>
                  <a:pt x="416980" y="471169"/>
                </a:lnTo>
                <a:lnTo>
                  <a:pt x="431658" y="431799"/>
                </a:lnTo>
                <a:lnTo>
                  <a:pt x="431658" y="422909"/>
                </a:lnTo>
                <a:lnTo>
                  <a:pt x="416980" y="384809"/>
                </a:lnTo>
                <a:lnTo>
                  <a:pt x="407363" y="374649"/>
                </a:lnTo>
                <a:lnTo>
                  <a:pt x="403746" y="370839"/>
                </a:lnTo>
                <a:lnTo>
                  <a:pt x="395928" y="365759"/>
                </a:lnTo>
                <a:lnTo>
                  <a:pt x="391802" y="363219"/>
                </a:lnTo>
                <a:lnTo>
                  <a:pt x="383115" y="360679"/>
                </a:lnTo>
                <a:lnTo>
                  <a:pt x="369416" y="356869"/>
                </a:lnTo>
                <a:lnTo>
                  <a:pt x="423604" y="356869"/>
                </a:lnTo>
                <a:lnTo>
                  <a:pt x="428006" y="360679"/>
                </a:lnTo>
                <a:lnTo>
                  <a:pt x="430758" y="363219"/>
                </a:lnTo>
                <a:lnTo>
                  <a:pt x="435899" y="369569"/>
                </a:lnTo>
                <a:lnTo>
                  <a:pt x="438266" y="373379"/>
                </a:lnTo>
                <a:lnTo>
                  <a:pt x="442595" y="379729"/>
                </a:lnTo>
                <a:lnTo>
                  <a:pt x="444540" y="383539"/>
                </a:lnTo>
                <a:lnTo>
                  <a:pt x="447991" y="389889"/>
                </a:lnTo>
                <a:lnTo>
                  <a:pt x="449483" y="393699"/>
                </a:lnTo>
                <a:lnTo>
                  <a:pt x="455628" y="425449"/>
                </a:lnTo>
                <a:lnTo>
                  <a:pt x="455573" y="430529"/>
                </a:lnTo>
                <a:lnTo>
                  <a:pt x="445020" y="471169"/>
                </a:lnTo>
                <a:lnTo>
                  <a:pt x="438857" y="481329"/>
                </a:lnTo>
                <a:lnTo>
                  <a:pt x="436525" y="485139"/>
                </a:lnTo>
                <a:lnTo>
                  <a:pt x="431451" y="490219"/>
                </a:lnTo>
                <a:lnTo>
                  <a:pt x="428730" y="494029"/>
                </a:lnTo>
                <a:lnTo>
                  <a:pt x="422920" y="499109"/>
                </a:lnTo>
                <a:close/>
              </a:path>
              <a:path w="456565" h="521969">
                <a:moveTo>
                  <a:pt x="368588" y="521969"/>
                </a:moveTo>
                <a:lnTo>
                  <a:pt x="352599" y="521969"/>
                </a:lnTo>
                <a:lnTo>
                  <a:pt x="344648" y="520699"/>
                </a:lnTo>
                <a:lnTo>
                  <a:pt x="376529" y="520699"/>
                </a:lnTo>
                <a:lnTo>
                  <a:pt x="368588" y="521969"/>
                </a:lnTo>
                <a:close/>
              </a:path>
            </a:pathLst>
          </a:custGeom>
          <a:solidFill>
            <a:srgbClr val="FF944A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8">
            <a:extLst>
              <a:ext uri="{FF2B5EF4-FFF2-40B4-BE49-F238E27FC236}">
                <a16:creationId xmlns:a16="http://schemas.microsoft.com/office/drawing/2014/main" id="{FDD7F86C-D1C0-CBC3-D9D5-A5A83DA9FEB3}"/>
              </a:ext>
            </a:extLst>
          </p:cNvPr>
          <p:cNvGrpSpPr/>
          <p:nvPr/>
        </p:nvGrpSpPr>
        <p:grpSpPr>
          <a:xfrm>
            <a:off x="7873391" y="5481170"/>
            <a:ext cx="419100" cy="495300"/>
            <a:chOff x="7867686" y="4238625"/>
            <a:chExt cx="419100" cy="495300"/>
          </a:xfrm>
        </p:grpSpPr>
        <p:sp>
          <p:nvSpPr>
            <p:cNvPr id="10" name="object 9">
              <a:extLst>
                <a:ext uri="{FF2B5EF4-FFF2-40B4-BE49-F238E27FC236}">
                  <a16:creationId xmlns:a16="http://schemas.microsoft.com/office/drawing/2014/main" id="{615984CD-8686-FC13-2D12-25FE4556CE81}"/>
                </a:ext>
              </a:extLst>
            </p:cNvPr>
            <p:cNvSpPr/>
            <p:nvPr/>
          </p:nvSpPr>
          <p:spPr>
            <a:xfrm>
              <a:off x="7867686" y="4238625"/>
              <a:ext cx="419100" cy="495300"/>
            </a:xfrm>
            <a:custGeom>
              <a:avLst/>
              <a:gdLst/>
              <a:ahLst/>
              <a:cxnLst/>
              <a:rect l="l" t="t" r="r" b="b"/>
              <a:pathLst>
                <a:path w="419100" h="495300">
                  <a:moveTo>
                    <a:pt x="68287" y="47732"/>
                  </a:moveTo>
                  <a:lnTo>
                    <a:pt x="47145" y="47732"/>
                  </a:lnTo>
                  <a:lnTo>
                    <a:pt x="47145" y="37132"/>
                  </a:lnTo>
                  <a:lnTo>
                    <a:pt x="78428" y="1086"/>
                  </a:lnTo>
                  <a:lnTo>
                    <a:pt x="83821" y="0"/>
                  </a:lnTo>
                  <a:lnTo>
                    <a:pt x="382341" y="14"/>
                  </a:lnTo>
                  <a:lnTo>
                    <a:pt x="413651" y="21404"/>
                  </a:lnTo>
                  <a:lnTo>
                    <a:pt x="86625" y="21404"/>
                  </a:lnTo>
                  <a:lnTo>
                    <a:pt x="83928" y="21947"/>
                  </a:lnTo>
                  <a:lnTo>
                    <a:pt x="68287" y="39970"/>
                  </a:lnTo>
                  <a:lnTo>
                    <a:pt x="68287" y="47732"/>
                  </a:lnTo>
                  <a:close/>
                </a:path>
                <a:path w="419100" h="495300">
                  <a:moveTo>
                    <a:pt x="413691" y="426056"/>
                  </a:moveTo>
                  <a:lnTo>
                    <a:pt x="376743" y="426056"/>
                  </a:lnTo>
                  <a:lnTo>
                    <a:pt x="379547" y="426056"/>
                  </a:lnTo>
                  <a:lnTo>
                    <a:pt x="382244" y="425513"/>
                  </a:lnTo>
                  <a:lnTo>
                    <a:pt x="397885" y="407490"/>
                  </a:lnTo>
                  <a:lnTo>
                    <a:pt x="397885" y="39970"/>
                  </a:lnTo>
                  <a:lnTo>
                    <a:pt x="379547" y="21404"/>
                  </a:lnTo>
                  <a:lnTo>
                    <a:pt x="413651" y="21404"/>
                  </a:lnTo>
                  <a:lnTo>
                    <a:pt x="417844" y="31671"/>
                  </a:lnTo>
                  <a:lnTo>
                    <a:pt x="418919" y="37132"/>
                  </a:lnTo>
                  <a:lnTo>
                    <a:pt x="418921" y="410435"/>
                  </a:lnTo>
                  <a:lnTo>
                    <a:pt x="417848" y="415896"/>
                  </a:lnTo>
                  <a:lnTo>
                    <a:pt x="413691" y="426056"/>
                  </a:lnTo>
                  <a:close/>
                </a:path>
                <a:path w="419100" h="495300">
                  <a:moveTo>
                    <a:pt x="335099" y="495299"/>
                  </a:moveTo>
                  <a:lnTo>
                    <a:pt x="36676" y="495299"/>
                  </a:lnTo>
                  <a:lnTo>
                    <a:pt x="31282" y="494213"/>
                  </a:lnTo>
                  <a:lnTo>
                    <a:pt x="1072" y="463628"/>
                  </a:lnTo>
                  <a:lnTo>
                    <a:pt x="0" y="458167"/>
                  </a:lnTo>
                  <a:lnTo>
                    <a:pt x="104" y="84333"/>
                  </a:lnTo>
                  <a:lnTo>
                    <a:pt x="31282" y="48818"/>
                  </a:lnTo>
                  <a:lnTo>
                    <a:pt x="279669" y="47714"/>
                  </a:lnTo>
                  <a:lnTo>
                    <a:pt x="282171" y="48749"/>
                  </a:lnTo>
                  <a:lnTo>
                    <a:pt x="302308" y="69136"/>
                  </a:lnTo>
                  <a:lnTo>
                    <a:pt x="39479" y="69136"/>
                  </a:lnTo>
                  <a:lnTo>
                    <a:pt x="36782" y="69679"/>
                  </a:lnTo>
                  <a:lnTo>
                    <a:pt x="21141" y="87702"/>
                  </a:lnTo>
                  <a:lnTo>
                    <a:pt x="21141" y="455329"/>
                  </a:lnTo>
                  <a:lnTo>
                    <a:pt x="39479" y="473895"/>
                  </a:lnTo>
                  <a:lnTo>
                    <a:pt x="366502" y="473895"/>
                  </a:lnTo>
                  <a:lnTo>
                    <a:pt x="366411" y="474117"/>
                  </a:lnTo>
                  <a:lnTo>
                    <a:pt x="363355" y="478747"/>
                  </a:lnTo>
                  <a:lnTo>
                    <a:pt x="355426" y="486775"/>
                  </a:lnTo>
                  <a:lnTo>
                    <a:pt x="350853" y="489868"/>
                  </a:lnTo>
                  <a:lnTo>
                    <a:pt x="340493" y="494213"/>
                  </a:lnTo>
                  <a:lnTo>
                    <a:pt x="335099" y="495299"/>
                  </a:lnTo>
                  <a:close/>
                </a:path>
                <a:path w="419100" h="495300">
                  <a:moveTo>
                    <a:pt x="366502" y="473895"/>
                  </a:moveTo>
                  <a:lnTo>
                    <a:pt x="332295" y="473895"/>
                  </a:lnTo>
                  <a:lnTo>
                    <a:pt x="334992" y="473352"/>
                  </a:lnTo>
                  <a:lnTo>
                    <a:pt x="340172" y="471179"/>
                  </a:lnTo>
                  <a:lnTo>
                    <a:pt x="350633" y="455329"/>
                  </a:lnTo>
                  <a:lnTo>
                    <a:pt x="350633" y="155182"/>
                  </a:lnTo>
                  <a:lnTo>
                    <a:pt x="307332" y="155168"/>
                  </a:lnTo>
                  <a:lnTo>
                    <a:pt x="301269" y="153936"/>
                  </a:lnTo>
                  <a:lnTo>
                    <a:pt x="267297" y="119542"/>
                  </a:lnTo>
                  <a:lnTo>
                    <a:pt x="266067" y="69136"/>
                  </a:lnTo>
                  <a:lnTo>
                    <a:pt x="302308" y="69136"/>
                  </a:lnTo>
                  <a:lnTo>
                    <a:pt x="317318" y="84333"/>
                  </a:lnTo>
                  <a:lnTo>
                    <a:pt x="287314" y="84333"/>
                  </a:lnTo>
                  <a:lnTo>
                    <a:pt x="287314" y="110142"/>
                  </a:lnTo>
                  <a:lnTo>
                    <a:pt x="310237" y="133350"/>
                  </a:lnTo>
                  <a:lnTo>
                    <a:pt x="365733" y="133350"/>
                  </a:lnTo>
                  <a:lnTo>
                    <a:pt x="370876" y="138556"/>
                  </a:lnTo>
                  <a:lnTo>
                    <a:pt x="371898" y="141089"/>
                  </a:lnTo>
                  <a:lnTo>
                    <a:pt x="371881" y="426056"/>
                  </a:lnTo>
                  <a:lnTo>
                    <a:pt x="413691" y="426056"/>
                  </a:lnTo>
                  <a:lnTo>
                    <a:pt x="382245" y="447567"/>
                  </a:lnTo>
                  <a:lnTo>
                    <a:pt x="371775" y="447567"/>
                  </a:lnTo>
                  <a:lnTo>
                    <a:pt x="371775" y="458167"/>
                  </a:lnTo>
                  <a:lnTo>
                    <a:pt x="370702" y="463628"/>
                  </a:lnTo>
                  <a:lnTo>
                    <a:pt x="366502" y="473895"/>
                  </a:lnTo>
                  <a:close/>
                </a:path>
                <a:path w="419100" h="495300">
                  <a:moveTo>
                    <a:pt x="365733" y="133350"/>
                  </a:moveTo>
                  <a:lnTo>
                    <a:pt x="335729" y="133350"/>
                  </a:lnTo>
                  <a:lnTo>
                    <a:pt x="287314" y="84333"/>
                  </a:lnTo>
                  <a:lnTo>
                    <a:pt x="317318" y="84333"/>
                  </a:lnTo>
                  <a:lnTo>
                    <a:pt x="365733" y="133350"/>
                  </a:lnTo>
                  <a:close/>
                </a:path>
              </a:pathLst>
            </a:custGeom>
            <a:solidFill>
              <a:srgbClr val="FF944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0">
              <a:extLst>
                <a:ext uri="{FF2B5EF4-FFF2-40B4-BE49-F238E27FC236}">
                  <a16:creationId xmlns:a16="http://schemas.microsoft.com/office/drawing/2014/main" id="{29698203-4220-E872-568B-EFD3EC65FA65}"/>
                </a:ext>
              </a:extLst>
            </p:cNvPr>
            <p:cNvSpPr/>
            <p:nvPr/>
          </p:nvSpPr>
          <p:spPr>
            <a:xfrm>
              <a:off x="7932062" y="4450101"/>
              <a:ext cx="243204" cy="160655"/>
            </a:xfrm>
            <a:custGeom>
              <a:avLst/>
              <a:gdLst/>
              <a:ahLst/>
              <a:cxnLst/>
              <a:rect l="l" t="t" r="r" b="b"/>
              <a:pathLst>
                <a:path w="243204" h="160654">
                  <a:moveTo>
                    <a:pt x="0" y="0"/>
                  </a:moveTo>
                  <a:lnTo>
                    <a:pt x="243128" y="0"/>
                  </a:lnTo>
                </a:path>
                <a:path w="243204" h="160654">
                  <a:moveTo>
                    <a:pt x="0" y="53511"/>
                  </a:moveTo>
                  <a:lnTo>
                    <a:pt x="243128" y="53511"/>
                  </a:lnTo>
                </a:path>
                <a:path w="243204" h="160654">
                  <a:moveTo>
                    <a:pt x="0" y="107022"/>
                  </a:moveTo>
                  <a:lnTo>
                    <a:pt x="243128" y="107022"/>
                  </a:lnTo>
                </a:path>
                <a:path w="243204" h="160654">
                  <a:moveTo>
                    <a:pt x="0" y="160533"/>
                  </a:moveTo>
                  <a:lnTo>
                    <a:pt x="243128" y="160533"/>
                  </a:lnTo>
                </a:path>
              </a:pathLst>
            </a:custGeom>
            <a:ln w="3175">
              <a:solidFill>
                <a:srgbClr val="FF944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2">
            <a:extLst>
              <a:ext uri="{FF2B5EF4-FFF2-40B4-BE49-F238E27FC236}">
                <a16:creationId xmlns:a16="http://schemas.microsoft.com/office/drawing/2014/main" id="{C5F6550F-566D-723C-B1D0-0018FAEDB30F}"/>
              </a:ext>
            </a:extLst>
          </p:cNvPr>
          <p:cNvSpPr/>
          <p:nvPr/>
        </p:nvSpPr>
        <p:spPr>
          <a:xfrm>
            <a:off x="4444414" y="5471023"/>
            <a:ext cx="524510" cy="514350"/>
          </a:xfrm>
          <a:custGeom>
            <a:avLst/>
            <a:gdLst/>
            <a:ahLst/>
            <a:cxnLst/>
            <a:rect l="l" t="t" r="r" b="b"/>
            <a:pathLst>
              <a:path w="524510" h="514350">
                <a:moveTo>
                  <a:pt x="254497" y="490220"/>
                </a:moveTo>
                <a:lnTo>
                  <a:pt x="160413" y="490220"/>
                </a:lnTo>
                <a:lnTo>
                  <a:pt x="163219" y="488950"/>
                </a:lnTo>
                <a:lnTo>
                  <a:pt x="167868" y="483870"/>
                </a:lnTo>
                <a:lnTo>
                  <a:pt x="169030" y="481330"/>
                </a:lnTo>
                <a:lnTo>
                  <a:pt x="169030" y="201930"/>
                </a:lnTo>
                <a:lnTo>
                  <a:pt x="167868" y="199390"/>
                </a:lnTo>
                <a:lnTo>
                  <a:pt x="163219" y="194310"/>
                </a:lnTo>
                <a:lnTo>
                  <a:pt x="160413" y="193040"/>
                </a:lnTo>
                <a:lnTo>
                  <a:pt x="190456" y="193040"/>
                </a:lnTo>
                <a:lnTo>
                  <a:pt x="212160" y="186690"/>
                </a:lnTo>
                <a:lnTo>
                  <a:pt x="231241" y="166370"/>
                </a:lnTo>
                <a:lnTo>
                  <a:pt x="244809" y="127000"/>
                </a:lnTo>
                <a:lnTo>
                  <a:pt x="249974" y="63500"/>
                </a:lnTo>
                <a:lnTo>
                  <a:pt x="249974" y="58420"/>
                </a:lnTo>
                <a:lnTo>
                  <a:pt x="250447" y="54610"/>
                </a:lnTo>
                <a:lnTo>
                  <a:pt x="268075" y="19050"/>
                </a:lnTo>
                <a:lnTo>
                  <a:pt x="274826" y="12700"/>
                </a:lnTo>
                <a:lnTo>
                  <a:pt x="278478" y="10160"/>
                </a:lnTo>
                <a:lnTo>
                  <a:pt x="286334" y="5080"/>
                </a:lnTo>
                <a:lnTo>
                  <a:pt x="290451" y="3810"/>
                </a:lnTo>
                <a:lnTo>
                  <a:pt x="303458" y="0"/>
                </a:lnTo>
                <a:lnTo>
                  <a:pt x="321395" y="0"/>
                </a:lnTo>
                <a:lnTo>
                  <a:pt x="356516" y="16510"/>
                </a:lnTo>
                <a:lnTo>
                  <a:pt x="362638" y="24130"/>
                </a:lnTo>
                <a:lnTo>
                  <a:pt x="304240" y="24130"/>
                </a:lnTo>
                <a:lnTo>
                  <a:pt x="298875" y="26670"/>
                </a:lnTo>
                <a:lnTo>
                  <a:pt x="283082" y="38100"/>
                </a:lnTo>
                <a:lnTo>
                  <a:pt x="279767" y="41910"/>
                </a:lnTo>
                <a:lnTo>
                  <a:pt x="273771" y="60960"/>
                </a:lnTo>
                <a:lnTo>
                  <a:pt x="273781" y="63500"/>
                </a:lnTo>
                <a:lnTo>
                  <a:pt x="268748" y="128270"/>
                </a:lnTo>
                <a:lnTo>
                  <a:pt x="253605" y="173990"/>
                </a:lnTo>
                <a:lnTo>
                  <a:pt x="228284" y="204470"/>
                </a:lnTo>
                <a:lnTo>
                  <a:pt x="192718" y="217170"/>
                </a:lnTo>
                <a:lnTo>
                  <a:pt x="192718" y="468630"/>
                </a:lnTo>
                <a:lnTo>
                  <a:pt x="206801" y="478790"/>
                </a:lnTo>
                <a:lnTo>
                  <a:pt x="221792" y="485140"/>
                </a:lnTo>
                <a:lnTo>
                  <a:pt x="237691" y="488950"/>
                </a:lnTo>
                <a:lnTo>
                  <a:pt x="254497" y="490220"/>
                </a:lnTo>
                <a:close/>
              </a:path>
              <a:path w="524510" h="514350">
                <a:moveTo>
                  <a:pt x="490780" y="490220"/>
                </a:moveTo>
                <a:lnTo>
                  <a:pt x="443701" y="490220"/>
                </a:lnTo>
                <a:lnTo>
                  <a:pt x="458125" y="486410"/>
                </a:lnTo>
                <a:lnTo>
                  <a:pt x="462424" y="483870"/>
                </a:lnTo>
                <a:lnTo>
                  <a:pt x="480333" y="445770"/>
                </a:lnTo>
                <a:lnTo>
                  <a:pt x="478596" y="438150"/>
                </a:lnTo>
                <a:lnTo>
                  <a:pt x="475096" y="430530"/>
                </a:lnTo>
                <a:lnTo>
                  <a:pt x="469833" y="422910"/>
                </a:lnTo>
                <a:lnTo>
                  <a:pt x="468698" y="421640"/>
                </a:lnTo>
                <a:lnTo>
                  <a:pt x="467857" y="420370"/>
                </a:lnTo>
                <a:lnTo>
                  <a:pt x="466765" y="417830"/>
                </a:lnTo>
                <a:lnTo>
                  <a:pt x="466560" y="415290"/>
                </a:lnTo>
                <a:lnTo>
                  <a:pt x="466832" y="412750"/>
                </a:lnTo>
                <a:lnTo>
                  <a:pt x="475465" y="402590"/>
                </a:lnTo>
                <a:lnTo>
                  <a:pt x="479073" y="397510"/>
                </a:lnTo>
                <a:lnTo>
                  <a:pt x="480640" y="394970"/>
                </a:lnTo>
                <a:lnTo>
                  <a:pt x="483298" y="391160"/>
                </a:lnTo>
                <a:lnTo>
                  <a:pt x="484361" y="388620"/>
                </a:lnTo>
                <a:lnTo>
                  <a:pt x="485955" y="382270"/>
                </a:lnTo>
                <a:lnTo>
                  <a:pt x="486468" y="379730"/>
                </a:lnTo>
                <a:lnTo>
                  <a:pt x="486928" y="374650"/>
                </a:lnTo>
                <a:lnTo>
                  <a:pt x="486869" y="372110"/>
                </a:lnTo>
                <a:lnTo>
                  <a:pt x="478034" y="349250"/>
                </a:lnTo>
                <a:lnTo>
                  <a:pt x="474961" y="345440"/>
                </a:lnTo>
                <a:lnTo>
                  <a:pt x="474102" y="344170"/>
                </a:lnTo>
                <a:lnTo>
                  <a:pt x="473029" y="340360"/>
                </a:lnTo>
                <a:lnTo>
                  <a:pt x="472864" y="339090"/>
                </a:lnTo>
                <a:lnTo>
                  <a:pt x="473276" y="335280"/>
                </a:lnTo>
                <a:lnTo>
                  <a:pt x="473835" y="334010"/>
                </a:lnTo>
                <a:lnTo>
                  <a:pt x="475656" y="331470"/>
                </a:lnTo>
                <a:lnTo>
                  <a:pt x="476836" y="330200"/>
                </a:lnTo>
                <a:lnTo>
                  <a:pt x="478284" y="328930"/>
                </a:lnTo>
                <a:lnTo>
                  <a:pt x="480485" y="326390"/>
                </a:lnTo>
                <a:lnTo>
                  <a:pt x="493951" y="297180"/>
                </a:lnTo>
                <a:lnTo>
                  <a:pt x="493892" y="294640"/>
                </a:lnTo>
                <a:lnTo>
                  <a:pt x="486718" y="274320"/>
                </a:lnTo>
                <a:lnTo>
                  <a:pt x="485057" y="271780"/>
                </a:lnTo>
                <a:lnTo>
                  <a:pt x="482029" y="267970"/>
                </a:lnTo>
                <a:lnTo>
                  <a:pt x="481189" y="266700"/>
                </a:lnTo>
                <a:lnTo>
                  <a:pt x="480097" y="264160"/>
                </a:lnTo>
                <a:lnTo>
                  <a:pt x="479892" y="262890"/>
                </a:lnTo>
                <a:lnTo>
                  <a:pt x="480164" y="259080"/>
                </a:lnTo>
                <a:lnTo>
                  <a:pt x="480629" y="257810"/>
                </a:lnTo>
                <a:lnTo>
                  <a:pt x="482218" y="254000"/>
                </a:lnTo>
                <a:lnTo>
                  <a:pt x="483274" y="252730"/>
                </a:lnTo>
                <a:lnTo>
                  <a:pt x="490086" y="247650"/>
                </a:lnTo>
                <a:lnTo>
                  <a:pt x="494199" y="242570"/>
                </a:lnTo>
                <a:lnTo>
                  <a:pt x="499666" y="229870"/>
                </a:lnTo>
                <a:lnTo>
                  <a:pt x="500672" y="223520"/>
                </a:lnTo>
                <a:lnTo>
                  <a:pt x="499949" y="215900"/>
                </a:lnTo>
                <a:lnTo>
                  <a:pt x="477766" y="184150"/>
                </a:lnTo>
                <a:lnTo>
                  <a:pt x="463342" y="180340"/>
                </a:lnTo>
                <a:lnTo>
                  <a:pt x="354239" y="180340"/>
                </a:lnTo>
                <a:lnTo>
                  <a:pt x="351011" y="179070"/>
                </a:lnTo>
                <a:lnTo>
                  <a:pt x="349629" y="177800"/>
                </a:lnTo>
                <a:lnTo>
                  <a:pt x="347328" y="175260"/>
                </a:lnTo>
                <a:lnTo>
                  <a:pt x="346519" y="172720"/>
                </a:lnTo>
                <a:lnTo>
                  <a:pt x="345580" y="170180"/>
                </a:lnTo>
                <a:lnTo>
                  <a:pt x="345496" y="167640"/>
                </a:lnTo>
                <a:lnTo>
                  <a:pt x="345798" y="166370"/>
                </a:lnTo>
                <a:lnTo>
                  <a:pt x="349148" y="140970"/>
                </a:lnTo>
                <a:lnTo>
                  <a:pt x="351455" y="116840"/>
                </a:lnTo>
                <a:lnTo>
                  <a:pt x="352719" y="91440"/>
                </a:lnTo>
                <a:lnTo>
                  <a:pt x="352940" y="66040"/>
                </a:lnTo>
                <a:lnTo>
                  <a:pt x="353021" y="60960"/>
                </a:lnTo>
                <a:lnTo>
                  <a:pt x="327712" y="26670"/>
                </a:lnTo>
                <a:lnTo>
                  <a:pt x="323094" y="24130"/>
                </a:lnTo>
                <a:lnTo>
                  <a:pt x="362638" y="24130"/>
                </a:lnTo>
                <a:lnTo>
                  <a:pt x="366720" y="29210"/>
                </a:lnTo>
                <a:lnTo>
                  <a:pt x="370574" y="35560"/>
                </a:lnTo>
                <a:lnTo>
                  <a:pt x="375788" y="50800"/>
                </a:lnTo>
                <a:lnTo>
                  <a:pt x="376976" y="58420"/>
                </a:lnTo>
                <a:lnTo>
                  <a:pt x="376747" y="66040"/>
                </a:lnTo>
                <a:lnTo>
                  <a:pt x="376510" y="88900"/>
                </a:lnTo>
                <a:lnTo>
                  <a:pt x="375539" y="111760"/>
                </a:lnTo>
                <a:lnTo>
                  <a:pt x="373832" y="134620"/>
                </a:lnTo>
                <a:lnTo>
                  <a:pt x="371390" y="157480"/>
                </a:lnTo>
                <a:lnTo>
                  <a:pt x="470285" y="157480"/>
                </a:lnTo>
                <a:lnTo>
                  <a:pt x="507989" y="177800"/>
                </a:lnTo>
                <a:lnTo>
                  <a:pt x="523756" y="214630"/>
                </a:lnTo>
                <a:lnTo>
                  <a:pt x="524043" y="220980"/>
                </a:lnTo>
                <a:lnTo>
                  <a:pt x="523644" y="227330"/>
                </a:lnTo>
                <a:lnTo>
                  <a:pt x="507567" y="262890"/>
                </a:lnTo>
                <a:lnTo>
                  <a:pt x="511244" y="269240"/>
                </a:lnTo>
                <a:lnTo>
                  <a:pt x="513901" y="275590"/>
                </a:lnTo>
                <a:lnTo>
                  <a:pt x="517178" y="288290"/>
                </a:lnTo>
                <a:lnTo>
                  <a:pt x="517624" y="294640"/>
                </a:lnTo>
                <a:lnTo>
                  <a:pt x="517599" y="297180"/>
                </a:lnTo>
                <a:lnTo>
                  <a:pt x="505844" y="334010"/>
                </a:lnTo>
                <a:lnTo>
                  <a:pt x="501258" y="339090"/>
                </a:lnTo>
                <a:lnTo>
                  <a:pt x="504949" y="345440"/>
                </a:lnTo>
                <a:lnTo>
                  <a:pt x="507618" y="351790"/>
                </a:lnTo>
                <a:lnTo>
                  <a:pt x="510910" y="365760"/>
                </a:lnTo>
                <a:lnTo>
                  <a:pt x="511449" y="372110"/>
                </a:lnTo>
                <a:lnTo>
                  <a:pt x="510311" y="386080"/>
                </a:lnTo>
                <a:lnTo>
                  <a:pt x="508663" y="392430"/>
                </a:lnTo>
                <a:lnTo>
                  <a:pt x="503212" y="405130"/>
                </a:lnTo>
                <a:lnTo>
                  <a:pt x="499549" y="411480"/>
                </a:lnTo>
                <a:lnTo>
                  <a:pt x="494949" y="416560"/>
                </a:lnTo>
                <a:lnTo>
                  <a:pt x="499856" y="425450"/>
                </a:lnTo>
                <a:lnTo>
                  <a:pt x="503079" y="435610"/>
                </a:lnTo>
                <a:lnTo>
                  <a:pt x="504617" y="445770"/>
                </a:lnTo>
                <a:lnTo>
                  <a:pt x="504472" y="455930"/>
                </a:lnTo>
                <a:lnTo>
                  <a:pt x="503532" y="464820"/>
                </a:lnTo>
                <a:lnTo>
                  <a:pt x="501193" y="472440"/>
                </a:lnTo>
                <a:lnTo>
                  <a:pt x="493715" y="486410"/>
                </a:lnTo>
                <a:lnTo>
                  <a:pt x="490780" y="490220"/>
                </a:lnTo>
                <a:close/>
              </a:path>
              <a:path w="524510" h="514350">
                <a:moveTo>
                  <a:pt x="470285" y="157480"/>
                </a:moveTo>
                <a:lnTo>
                  <a:pt x="458405" y="157480"/>
                </a:lnTo>
                <a:lnTo>
                  <a:pt x="466408" y="156210"/>
                </a:lnTo>
                <a:lnTo>
                  <a:pt x="470285" y="157480"/>
                </a:lnTo>
                <a:close/>
              </a:path>
              <a:path w="524510" h="514350">
                <a:moveTo>
                  <a:pt x="163721" y="514350"/>
                </a:moveTo>
                <a:lnTo>
                  <a:pt x="30975" y="514350"/>
                </a:lnTo>
                <a:lnTo>
                  <a:pt x="26419" y="513080"/>
                </a:lnTo>
                <a:lnTo>
                  <a:pt x="0" y="482600"/>
                </a:lnTo>
                <a:lnTo>
                  <a:pt x="0" y="200660"/>
                </a:lnTo>
                <a:lnTo>
                  <a:pt x="26419" y="170180"/>
                </a:lnTo>
                <a:lnTo>
                  <a:pt x="30975" y="168910"/>
                </a:lnTo>
                <a:lnTo>
                  <a:pt x="164534" y="168910"/>
                </a:lnTo>
                <a:lnTo>
                  <a:pt x="171363" y="171450"/>
                </a:lnTo>
                <a:lnTo>
                  <a:pt x="183627" y="180340"/>
                </a:lnTo>
                <a:lnTo>
                  <a:pt x="187948" y="186690"/>
                </a:lnTo>
                <a:lnTo>
                  <a:pt x="190456" y="193040"/>
                </a:lnTo>
                <a:lnTo>
                  <a:pt x="32423" y="193040"/>
                </a:lnTo>
                <a:lnTo>
                  <a:pt x="29617" y="194310"/>
                </a:lnTo>
                <a:lnTo>
                  <a:pt x="24969" y="199390"/>
                </a:lnTo>
                <a:lnTo>
                  <a:pt x="23807" y="201930"/>
                </a:lnTo>
                <a:lnTo>
                  <a:pt x="23807" y="481330"/>
                </a:lnTo>
                <a:lnTo>
                  <a:pt x="24969" y="483870"/>
                </a:lnTo>
                <a:lnTo>
                  <a:pt x="29617" y="488950"/>
                </a:lnTo>
                <a:lnTo>
                  <a:pt x="32423" y="490220"/>
                </a:lnTo>
                <a:lnTo>
                  <a:pt x="490780" y="490220"/>
                </a:lnTo>
                <a:lnTo>
                  <a:pt x="488823" y="492760"/>
                </a:lnTo>
                <a:lnTo>
                  <a:pt x="485802" y="495300"/>
                </a:lnTo>
                <a:lnTo>
                  <a:pt x="188552" y="495300"/>
                </a:lnTo>
                <a:lnTo>
                  <a:pt x="185474" y="500380"/>
                </a:lnTo>
                <a:lnTo>
                  <a:pt x="181116" y="505460"/>
                </a:lnTo>
                <a:lnTo>
                  <a:pt x="169837" y="511810"/>
                </a:lnTo>
                <a:lnTo>
                  <a:pt x="163721" y="514350"/>
                </a:lnTo>
                <a:close/>
              </a:path>
              <a:path w="524510" h="514350">
                <a:moveTo>
                  <a:pt x="447052" y="514350"/>
                </a:moveTo>
                <a:lnTo>
                  <a:pt x="254497" y="514350"/>
                </a:lnTo>
                <a:lnTo>
                  <a:pt x="236987" y="513080"/>
                </a:lnTo>
                <a:lnTo>
                  <a:pt x="220159" y="509270"/>
                </a:lnTo>
                <a:lnTo>
                  <a:pt x="204014" y="502920"/>
                </a:lnTo>
                <a:lnTo>
                  <a:pt x="188552" y="495300"/>
                </a:lnTo>
                <a:lnTo>
                  <a:pt x="485802" y="495300"/>
                </a:lnTo>
                <a:lnTo>
                  <a:pt x="476737" y="502920"/>
                </a:lnTo>
                <a:lnTo>
                  <a:pt x="469942" y="506730"/>
                </a:lnTo>
                <a:lnTo>
                  <a:pt x="454850" y="513080"/>
                </a:lnTo>
                <a:lnTo>
                  <a:pt x="447052" y="514350"/>
                </a:lnTo>
                <a:close/>
              </a:path>
            </a:pathLst>
          </a:custGeom>
          <a:solidFill>
            <a:srgbClr val="FF944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4">
            <a:extLst>
              <a:ext uri="{FF2B5EF4-FFF2-40B4-BE49-F238E27FC236}">
                <a16:creationId xmlns:a16="http://schemas.microsoft.com/office/drawing/2014/main" id="{EBFA2843-5A8B-CC53-6E13-CC37F17AE29E}"/>
              </a:ext>
            </a:extLst>
          </p:cNvPr>
          <p:cNvSpPr/>
          <p:nvPr/>
        </p:nvSpPr>
        <p:spPr>
          <a:xfrm>
            <a:off x="4396285" y="3766631"/>
            <a:ext cx="610870" cy="486409"/>
          </a:xfrm>
          <a:custGeom>
            <a:avLst/>
            <a:gdLst/>
            <a:ahLst/>
            <a:cxnLst/>
            <a:rect l="l" t="t" r="r" b="b"/>
            <a:pathLst>
              <a:path w="610870" h="486410">
                <a:moveTo>
                  <a:pt x="507758" y="179832"/>
                </a:moveTo>
                <a:lnTo>
                  <a:pt x="483565" y="155600"/>
                </a:lnTo>
                <a:lnTo>
                  <a:pt x="482815" y="155600"/>
                </a:lnTo>
                <a:lnTo>
                  <a:pt x="482815" y="179832"/>
                </a:lnTo>
                <a:lnTo>
                  <a:pt x="482815" y="397116"/>
                </a:lnTo>
                <a:lnTo>
                  <a:pt x="444411" y="397116"/>
                </a:lnTo>
                <a:lnTo>
                  <a:pt x="444411" y="396989"/>
                </a:lnTo>
                <a:lnTo>
                  <a:pt x="444411" y="233311"/>
                </a:lnTo>
                <a:lnTo>
                  <a:pt x="444411" y="231317"/>
                </a:lnTo>
                <a:lnTo>
                  <a:pt x="444588" y="229692"/>
                </a:lnTo>
                <a:lnTo>
                  <a:pt x="444588" y="228066"/>
                </a:lnTo>
                <a:lnTo>
                  <a:pt x="444411" y="226441"/>
                </a:lnTo>
                <a:lnTo>
                  <a:pt x="444411" y="180467"/>
                </a:lnTo>
                <a:lnTo>
                  <a:pt x="482815" y="179832"/>
                </a:lnTo>
                <a:lnTo>
                  <a:pt x="482815" y="155600"/>
                </a:lnTo>
                <a:lnTo>
                  <a:pt x="443661" y="155600"/>
                </a:lnTo>
                <a:lnTo>
                  <a:pt x="440486" y="155689"/>
                </a:lnTo>
                <a:lnTo>
                  <a:pt x="419468" y="208445"/>
                </a:lnTo>
                <a:lnTo>
                  <a:pt x="419468" y="233311"/>
                </a:lnTo>
                <a:lnTo>
                  <a:pt x="419468" y="396989"/>
                </a:lnTo>
                <a:lnTo>
                  <a:pt x="381063" y="396989"/>
                </a:lnTo>
                <a:lnTo>
                  <a:pt x="381063" y="295783"/>
                </a:lnTo>
                <a:lnTo>
                  <a:pt x="381063" y="271170"/>
                </a:lnTo>
                <a:lnTo>
                  <a:pt x="381063" y="233311"/>
                </a:lnTo>
                <a:lnTo>
                  <a:pt x="419468" y="233311"/>
                </a:lnTo>
                <a:lnTo>
                  <a:pt x="419468" y="208445"/>
                </a:lnTo>
                <a:lnTo>
                  <a:pt x="378942" y="208445"/>
                </a:lnTo>
                <a:lnTo>
                  <a:pt x="375920" y="208470"/>
                </a:lnTo>
                <a:lnTo>
                  <a:pt x="356120" y="271170"/>
                </a:lnTo>
                <a:lnTo>
                  <a:pt x="356120" y="295783"/>
                </a:lnTo>
                <a:lnTo>
                  <a:pt x="356120" y="397116"/>
                </a:lnTo>
                <a:lnTo>
                  <a:pt x="317703" y="397116"/>
                </a:lnTo>
                <a:lnTo>
                  <a:pt x="317703" y="396608"/>
                </a:lnTo>
                <a:lnTo>
                  <a:pt x="317703" y="295783"/>
                </a:lnTo>
                <a:lnTo>
                  <a:pt x="356120" y="295783"/>
                </a:lnTo>
                <a:lnTo>
                  <a:pt x="356120" y="271170"/>
                </a:lnTo>
                <a:lnTo>
                  <a:pt x="317703" y="271170"/>
                </a:lnTo>
                <a:lnTo>
                  <a:pt x="317703" y="221691"/>
                </a:lnTo>
                <a:lnTo>
                  <a:pt x="317703" y="218757"/>
                </a:lnTo>
                <a:lnTo>
                  <a:pt x="317080" y="215569"/>
                </a:lnTo>
                <a:lnTo>
                  <a:pt x="296075" y="197078"/>
                </a:lnTo>
                <a:lnTo>
                  <a:pt x="292773" y="197078"/>
                </a:lnTo>
                <a:lnTo>
                  <a:pt x="292773" y="221691"/>
                </a:lnTo>
                <a:lnTo>
                  <a:pt x="292773" y="396608"/>
                </a:lnTo>
                <a:lnTo>
                  <a:pt x="254355" y="396608"/>
                </a:lnTo>
                <a:lnTo>
                  <a:pt x="254393" y="295287"/>
                </a:lnTo>
                <a:lnTo>
                  <a:pt x="254355" y="222567"/>
                </a:lnTo>
                <a:lnTo>
                  <a:pt x="292773" y="221691"/>
                </a:lnTo>
                <a:lnTo>
                  <a:pt x="292773" y="197078"/>
                </a:lnTo>
                <a:lnTo>
                  <a:pt x="250545" y="197078"/>
                </a:lnTo>
                <a:lnTo>
                  <a:pt x="247370" y="197713"/>
                </a:lnTo>
                <a:lnTo>
                  <a:pt x="229412" y="216281"/>
                </a:lnTo>
                <a:lnTo>
                  <a:pt x="229412" y="295287"/>
                </a:lnTo>
                <a:lnTo>
                  <a:pt x="229412" y="396608"/>
                </a:lnTo>
                <a:lnTo>
                  <a:pt x="190881" y="396608"/>
                </a:lnTo>
                <a:lnTo>
                  <a:pt x="190881" y="395986"/>
                </a:lnTo>
                <a:lnTo>
                  <a:pt x="190881" y="357759"/>
                </a:lnTo>
                <a:lnTo>
                  <a:pt x="190881" y="296151"/>
                </a:lnTo>
                <a:lnTo>
                  <a:pt x="229412" y="295287"/>
                </a:lnTo>
                <a:lnTo>
                  <a:pt x="229412" y="216281"/>
                </a:lnTo>
                <a:lnTo>
                  <a:pt x="228917" y="218757"/>
                </a:lnTo>
                <a:lnTo>
                  <a:pt x="228917" y="271170"/>
                </a:lnTo>
                <a:lnTo>
                  <a:pt x="187071" y="271170"/>
                </a:lnTo>
                <a:lnTo>
                  <a:pt x="166065" y="289737"/>
                </a:lnTo>
                <a:lnTo>
                  <a:pt x="166065" y="357759"/>
                </a:lnTo>
                <a:lnTo>
                  <a:pt x="166065" y="395986"/>
                </a:lnTo>
                <a:lnTo>
                  <a:pt x="127406" y="395986"/>
                </a:lnTo>
                <a:lnTo>
                  <a:pt x="127406" y="358508"/>
                </a:lnTo>
                <a:lnTo>
                  <a:pt x="166065" y="357759"/>
                </a:lnTo>
                <a:lnTo>
                  <a:pt x="166065" y="289737"/>
                </a:lnTo>
                <a:lnTo>
                  <a:pt x="165455" y="292785"/>
                </a:lnTo>
                <a:lnTo>
                  <a:pt x="165442" y="334645"/>
                </a:lnTo>
                <a:lnTo>
                  <a:pt x="123723" y="334645"/>
                </a:lnTo>
                <a:lnTo>
                  <a:pt x="102095" y="356311"/>
                </a:lnTo>
                <a:lnTo>
                  <a:pt x="102095" y="411327"/>
                </a:lnTo>
                <a:lnTo>
                  <a:pt x="113588" y="422198"/>
                </a:lnTo>
                <a:lnTo>
                  <a:pt x="115316" y="422097"/>
                </a:lnTo>
                <a:lnTo>
                  <a:pt x="498729" y="422097"/>
                </a:lnTo>
                <a:lnTo>
                  <a:pt x="501675" y="420878"/>
                </a:lnTo>
                <a:lnTo>
                  <a:pt x="506539" y="416001"/>
                </a:lnTo>
                <a:lnTo>
                  <a:pt x="507758" y="413054"/>
                </a:lnTo>
                <a:lnTo>
                  <a:pt x="507758" y="397116"/>
                </a:lnTo>
                <a:lnTo>
                  <a:pt x="507758" y="179832"/>
                </a:lnTo>
                <a:close/>
              </a:path>
              <a:path w="610870" h="486410">
                <a:moveTo>
                  <a:pt x="610476" y="56794"/>
                </a:moveTo>
                <a:lnTo>
                  <a:pt x="594093" y="16344"/>
                </a:lnTo>
                <a:lnTo>
                  <a:pt x="584949" y="9029"/>
                </a:lnTo>
                <a:lnTo>
                  <a:pt x="584949" y="52120"/>
                </a:lnTo>
                <a:lnTo>
                  <a:pt x="584949" y="60413"/>
                </a:lnTo>
                <a:lnTo>
                  <a:pt x="557911" y="87503"/>
                </a:lnTo>
                <a:lnTo>
                  <a:pt x="553770" y="87503"/>
                </a:lnTo>
                <a:lnTo>
                  <a:pt x="552284" y="87503"/>
                </a:lnTo>
                <a:lnTo>
                  <a:pt x="552284" y="112496"/>
                </a:lnTo>
                <a:lnTo>
                  <a:pt x="552284" y="442645"/>
                </a:lnTo>
                <a:lnTo>
                  <a:pt x="551751" y="445312"/>
                </a:lnTo>
                <a:lnTo>
                  <a:pt x="533996" y="460959"/>
                </a:lnTo>
                <a:lnTo>
                  <a:pt x="531202" y="460959"/>
                </a:lnTo>
                <a:lnTo>
                  <a:pt x="79146" y="460959"/>
                </a:lnTo>
                <a:lnTo>
                  <a:pt x="58191" y="112496"/>
                </a:lnTo>
                <a:lnTo>
                  <a:pt x="552284" y="112496"/>
                </a:lnTo>
                <a:lnTo>
                  <a:pt x="552284" y="87503"/>
                </a:lnTo>
                <a:lnTo>
                  <a:pt x="52438" y="87503"/>
                </a:lnTo>
                <a:lnTo>
                  <a:pt x="48463" y="86715"/>
                </a:lnTo>
                <a:lnTo>
                  <a:pt x="25400" y="60413"/>
                </a:lnTo>
                <a:lnTo>
                  <a:pt x="25400" y="52120"/>
                </a:lnTo>
                <a:lnTo>
                  <a:pt x="52438" y="25031"/>
                </a:lnTo>
                <a:lnTo>
                  <a:pt x="557911" y="25031"/>
                </a:lnTo>
                <a:lnTo>
                  <a:pt x="584949" y="52120"/>
                </a:lnTo>
                <a:lnTo>
                  <a:pt x="584949" y="9029"/>
                </a:lnTo>
                <a:lnTo>
                  <a:pt x="584073" y="8318"/>
                </a:lnTo>
                <a:lnTo>
                  <a:pt x="578548" y="5257"/>
                </a:lnTo>
                <a:lnTo>
                  <a:pt x="566420" y="1041"/>
                </a:lnTo>
                <a:lnTo>
                  <a:pt x="560425" y="50"/>
                </a:lnTo>
                <a:lnTo>
                  <a:pt x="560184" y="0"/>
                </a:lnTo>
                <a:lnTo>
                  <a:pt x="553808" y="50"/>
                </a:lnTo>
                <a:lnTo>
                  <a:pt x="50165" y="25"/>
                </a:lnTo>
                <a:lnTo>
                  <a:pt x="43942" y="1066"/>
                </a:lnTo>
                <a:lnTo>
                  <a:pt x="5384" y="32054"/>
                </a:lnTo>
                <a:lnTo>
                  <a:pt x="0" y="56743"/>
                </a:lnTo>
                <a:lnTo>
                  <a:pt x="1600" y="69494"/>
                </a:lnTo>
                <a:lnTo>
                  <a:pt x="27419" y="104597"/>
                </a:lnTo>
                <a:lnTo>
                  <a:pt x="33248" y="107238"/>
                </a:lnTo>
                <a:lnTo>
                  <a:pt x="33248" y="445960"/>
                </a:lnTo>
                <a:lnTo>
                  <a:pt x="56019" y="480098"/>
                </a:lnTo>
                <a:lnTo>
                  <a:pt x="73164" y="485940"/>
                </a:lnTo>
                <a:lnTo>
                  <a:pt x="537311" y="485940"/>
                </a:lnTo>
                <a:lnTo>
                  <a:pt x="571385" y="463130"/>
                </a:lnTo>
                <a:lnTo>
                  <a:pt x="577215" y="445960"/>
                </a:lnTo>
                <a:lnTo>
                  <a:pt x="577215" y="112496"/>
                </a:lnTo>
                <a:lnTo>
                  <a:pt x="577215" y="107238"/>
                </a:lnTo>
                <a:lnTo>
                  <a:pt x="583057" y="104597"/>
                </a:lnTo>
                <a:lnTo>
                  <a:pt x="588289" y="101053"/>
                </a:lnTo>
                <a:lnTo>
                  <a:pt x="597535" y="92151"/>
                </a:lnTo>
                <a:lnTo>
                  <a:pt x="600951" y="87503"/>
                </a:lnTo>
                <a:lnTo>
                  <a:pt x="601281" y="87058"/>
                </a:lnTo>
                <a:lnTo>
                  <a:pt x="607034" y="75590"/>
                </a:lnTo>
                <a:lnTo>
                  <a:pt x="608876" y="69532"/>
                </a:lnTo>
                <a:lnTo>
                  <a:pt x="610476" y="56794"/>
                </a:lnTo>
                <a:close/>
              </a:path>
            </a:pathLst>
          </a:custGeom>
          <a:solidFill>
            <a:srgbClr val="FF944A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1912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433DE8D-870E-DA6D-133E-DADED6785F3F}"/>
              </a:ext>
            </a:extLst>
          </p:cNvPr>
          <p:cNvSpPr txBox="1"/>
          <p:nvPr/>
        </p:nvSpPr>
        <p:spPr>
          <a:xfrm>
            <a:off x="968188" y="1936480"/>
            <a:ext cx="3760788" cy="8772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100"/>
              </a:spcBef>
            </a:pPr>
            <a:r>
              <a:rPr sz="2700" b="1" kern="100" dirty="0">
                <a:solidFill>
                  <a:srgbClr val="FF0000"/>
                </a:solidFill>
                <a:latin typeface="Verdana"/>
                <a:cs typeface="Verdana"/>
              </a:rPr>
              <a:t>Escribe un  título aquí</a:t>
            </a:r>
            <a:endParaRPr sz="2700" kern="100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9498C5FE-AF82-F966-9023-C32D1F7911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7325" y="1626262"/>
            <a:ext cx="3932675" cy="393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33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68B18AF-5CDC-AD57-10B9-846DADB52771}"/>
              </a:ext>
            </a:extLst>
          </p:cNvPr>
          <p:cNvSpPr txBox="1">
            <a:spLocks/>
          </p:cNvSpPr>
          <p:nvPr/>
        </p:nvSpPr>
        <p:spPr>
          <a:xfrm>
            <a:off x="513194" y="1434955"/>
            <a:ext cx="7608830" cy="9489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50" b="1" i="0">
                <a:solidFill>
                  <a:srgbClr val="F43F41"/>
                </a:solidFill>
                <a:latin typeface="Verdana"/>
                <a:ea typeface="+mj-ea"/>
                <a:cs typeface="Verdana"/>
              </a:defRPr>
            </a:lvl1pPr>
          </a:lstStyle>
          <a:p>
            <a:pPr marL="12700">
              <a:lnSpc>
                <a:spcPts val="7340"/>
              </a:lnSpc>
              <a:spcBef>
                <a:spcPts val="100"/>
              </a:spcBef>
            </a:pPr>
            <a:r>
              <a:rPr lang="es-MX" sz="6150" kern="0" dirty="0">
                <a:solidFill>
                  <a:srgbClr val="0070C0"/>
                </a:solidFill>
              </a:rPr>
              <a:t>5</a:t>
            </a:r>
            <a:r>
              <a:rPr lang="es-MX" sz="6150" kern="0" dirty="0">
                <a:solidFill>
                  <a:srgbClr val="FF944A"/>
                </a:solidFill>
              </a:rPr>
              <a:t>  </a:t>
            </a:r>
            <a:r>
              <a:rPr lang="es-MX" sz="4100" kern="0" dirty="0">
                <a:solidFill>
                  <a:srgbClr val="FF0000"/>
                </a:solidFill>
              </a:rPr>
              <a:t>Materiales y Métodos</a:t>
            </a: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4EA2CB9D-0066-411B-37BE-E65D6683A0D2}"/>
              </a:ext>
            </a:extLst>
          </p:cNvPr>
          <p:cNvSpPr txBox="1"/>
          <p:nvPr/>
        </p:nvSpPr>
        <p:spPr>
          <a:xfrm>
            <a:off x="1266825" y="2624417"/>
            <a:ext cx="2990850" cy="757259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1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475615">
              <a:lnSpc>
                <a:spcPct val="100000"/>
              </a:lnSpc>
            </a:pPr>
            <a:r>
              <a:rPr sz="2250" b="1" spc="-390" dirty="0">
                <a:solidFill>
                  <a:schemeClr val="bg1"/>
                </a:solidFill>
                <a:latin typeface="Verdana"/>
                <a:cs typeface="Verdana"/>
              </a:rPr>
              <a:t>P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2250" b="1" spc="-340" dirty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z="2250" b="1" spc="-300" dirty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250" b="1" spc="-415" dirty="0">
                <a:solidFill>
                  <a:schemeClr val="bg1"/>
                </a:solidFill>
                <a:latin typeface="Verdana"/>
                <a:cs typeface="Verdana"/>
              </a:rPr>
              <a:t>1</a:t>
            </a:r>
            <a:endParaRPr sz="225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4" name="object 3">
            <a:extLst>
              <a:ext uri="{FF2B5EF4-FFF2-40B4-BE49-F238E27FC236}">
                <a16:creationId xmlns:a16="http://schemas.microsoft.com/office/drawing/2014/main" id="{830489E7-E637-4AE2-324F-888E9000083B}"/>
              </a:ext>
            </a:extLst>
          </p:cNvPr>
          <p:cNvSpPr txBox="1"/>
          <p:nvPr/>
        </p:nvSpPr>
        <p:spPr>
          <a:xfrm>
            <a:off x="4600575" y="2624417"/>
            <a:ext cx="2990850" cy="747641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37515">
              <a:lnSpc>
                <a:spcPct val="100000"/>
              </a:lnSpc>
            </a:pPr>
            <a:r>
              <a:rPr sz="2250" b="1" spc="-390" dirty="0">
                <a:solidFill>
                  <a:schemeClr val="bg1"/>
                </a:solidFill>
                <a:latin typeface="Verdana"/>
                <a:cs typeface="Verdana"/>
              </a:rPr>
              <a:t>P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2250" b="1" spc="-340" dirty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z="2250" b="1" spc="-300" dirty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250" b="1" spc="-415" dirty="0">
                <a:solidFill>
                  <a:schemeClr val="bg1"/>
                </a:solidFill>
                <a:latin typeface="Verdana"/>
                <a:cs typeface="Verdana"/>
              </a:rPr>
              <a:t>2</a:t>
            </a:r>
            <a:endParaRPr sz="225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99DC4F33-535B-7233-822B-5CD4596C44AF}"/>
              </a:ext>
            </a:extLst>
          </p:cNvPr>
          <p:cNvSpPr txBox="1"/>
          <p:nvPr/>
        </p:nvSpPr>
        <p:spPr>
          <a:xfrm>
            <a:off x="7905750" y="2624417"/>
            <a:ext cx="2990850" cy="747641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127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342265">
              <a:lnSpc>
                <a:spcPct val="100000"/>
              </a:lnSpc>
            </a:pPr>
            <a:r>
              <a:rPr sz="2250" b="1" spc="-390" dirty="0">
                <a:solidFill>
                  <a:schemeClr val="bg1"/>
                </a:solidFill>
                <a:latin typeface="Verdana"/>
                <a:cs typeface="Verdana"/>
              </a:rPr>
              <a:t>P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a</a:t>
            </a:r>
            <a:r>
              <a:rPr sz="2250" b="1" spc="-340" dirty="0">
                <a:solidFill>
                  <a:schemeClr val="bg1"/>
                </a:solidFill>
                <a:latin typeface="Verdana"/>
                <a:cs typeface="Verdana"/>
              </a:rPr>
              <a:t>s</a:t>
            </a:r>
            <a:r>
              <a:rPr sz="2250" b="1" spc="-300" dirty="0">
                <a:solidFill>
                  <a:schemeClr val="bg1"/>
                </a:solidFill>
                <a:latin typeface="Verdana"/>
                <a:cs typeface="Verdana"/>
              </a:rPr>
              <a:t>o</a:t>
            </a:r>
            <a:r>
              <a:rPr sz="2250" b="1" spc="-32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2250" b="1" spc="-415" dirty="0">
                <a:solidFill>
                  <a:schemeClr val="bg1"/>
                </a:solidFill>
                <a:latin typeface="Verdana"/>
                <a:cs typeface="Verdana"/>
              </a:rPr>
              <a:t>3</a:t>
            </a:r>
            <a:endParaRPr sz="2250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143958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83</Words>
  <Application>Microsoft Office PowerPoint</Application>
  <PresentationFormat>Panorámica</PresentationFormat>
  <Paragraphs>42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Tahoma</vt:lpstr>
      <vt:lpstr>Times New Roman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Alejandro Molina</dc:creator>
  <cp:lastModifiedBy>Alejandro Molina</cp:lastModifiedBy>
  <cp:revision>14</cp:revision>
  <dcterms:created xsi:type="dcterms:W3CDTF">2022-05-02T20:57:28Z</dcterms:created>
  <dcterms:modified xsi:type="dcterms:W3CDTF">2022-07-13T22:37:08Z</dcterms:modified>
</cp:coreProperties>
</file>