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2" r:id="rId6"/>
    <p:sldId id="261" r:id="rId7"/>
    <p:sldId id="260" r:id="rId8"/>
    <p:sldId id="262" r:id="rId9"/>
    <p:sldId id="263" r:id="rId10"/>
    <p:sldId id="273" r:id="rId11"/>
    <p:sldId id="274" r:id="rId12"/>
    <p:sldId id="270" r:id="rId13"/>
    <p:sldId id="271" r:id="rId14"/>
  </p:sldIdLst>
  <p:sldSz cx="12217400" cy="6864350"/>
  <p:notesSz cx="12217400" cy="686435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943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19913" y="0"/>
            <a:ext cx="5294312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CC91-D06B-4086-B755-D1CEA0E92DB1}" type="datetimeFigureOut">
              <a:rPr lang="es-CO" smtClean="0"/>
              <a:t>8/11/2023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48125" y="858838"/>
            <a:ext cx="4121150" cy="2316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22375" y="3303588"/>
            <a:ext cx="9772650" cy="27035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9863"/>
            <a:ext cx="52943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19913" y="6519863"/>
            <a:ext cx="5294312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6208B-D88E-48B7-8640-A5839DBAD08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5475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A6208B-D88E-48B7-8640-A5839DBAD088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494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94370" y="139118"/>
            <a:ext cx="6235008" cy="1214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3562" y="3844036"/>
            <a:ext cx="8556625" cy="17160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1187" y="1578800"/>
            <a:ext cx="5317331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95231" y="1578800"/>
            <a:ext cx="5317331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4" y="328995"/>
            <a:ext cx="12218304" cy="617073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946425" y="609883"/>
            <a:ext cx="6272530" cy="3928745"/>
          </a:xfrm>
          <a:custGeom>
            <a:avLst/>
            <a:gdLst/>
            <a:ahLst/>
            <a:cxnLst/>
            <a:rect l="l" t="t" r="r" b="b"/>
            <a:pathLst>
              <a:path w="6272530" h="3928745">
                <a:moveTo>
                  <a:pt x="3227857" y="0"/>
                </a:moveTo>
                <a:lnTo>
                  <a:pt x="0" y="552164"/>
                </a:lnTo>
                <a:lnTo>
                  <a:pt x="6272373" y="3928380"/>
                </a:lnTo>
                <a:lnTo>
                  <a:pt x="6270796" y="877981"/>
                </a:lnTo>
                <a:lnTo>
                  <a:pt x="3227857" y="0"/>
                </a:lnTo>
                <a:close/>
              </a:path>
            </a:pathLst>
          </a:custGeom>
          <a:solidFill>
            <a:srgbClr val="F9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558" y="328995"/>
            <a:ext cx="4449445" cy="4204335"/>
          </a:xfrm>
          <a:custGeom>
            <a:avLst/>
            <a:gdLst/>
            <a:ahLst/>
            <a:cxnLst/>
            <a:rect l="l" t="t" r="r" b="b"/>
            <a:pathLst>
              <a:path w="4449445" h="4204335">
                <a:moveTo>
                  <a:pt x="10824" y="0"/>
                </a:moveTo>
                <a:lnTo>
                  <a:pt x="0" y="4204134"/>
                </a:lnTo>
                <a:lnTo>
                  <a:pt x="4449431" y="30257"/>
                </a:lnTo>
                <a:lnTo>
                  <a:pt x="10824" y="0"/>
                </a:lnTo>
                <a:close/>
              </a:path>
            </a:pathLst>
          </a:custGeom>
          <a:solidFill>
            <a:srgbClr val="F9C6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5899226"/>
            <a:ext cx="12219305" cy="964565"/>
          </a:xfrm>
          <a:custGeom>
            <a:avLst/>
            <a:gdLst/>
            <a:ahLst/>
            <a:cxnLst/>
            <a:rect l="l" t="t" r="r" b="b"/>
            <a:pathLst>
              <a:path w="12219305" h="964565">
                <a:moveTo>
                  <a:pt x="0" y="964533"/>
                </a:moveTo>
                <a:lnTo>
                  <a:pt x="0" y="0"/>
                </a:lnTo>
                <a:lnTo>
                  <a:pt x="12218727" y="0"/>
                </a:lnTo>
                <a:lnTo>
                  <a:pt x="12218727" y="964533"/>
                </a:lnTo>
                <a:lnTo>
                  <a:pt x="0" y="964533"/>
                </a:lnTo>
                <a:close/>
              </a:path>
            </a:pathLst>
          </a:custGeom>
          <a:solidFill>
            <a:srgbClr val="2D8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966" y="2688"/>
            <a:ext cx="12211050" cy="1584960"/>
          </a:xfrm>
          <a:custGeom>
            <a:avLst/>
            <a:gdLst/>
            <a:ahLst/>
            <a:cxnLst/>
            <a:rect l="l" t="t" r="r" b="b"/>
            <a:pathLst>
              <a:path w="12211050" h="1584960">
                <a:moveTo>
                  <a:pt x="12210832" y="0"/>
                </a:moveTo>
                <a:lnTo>
                  <a:pt x="0" y="0"/>
                </a:lnTo>
                <a:lnTo>
                  <a:pt x="0" y="1584766"/>
                </a:lnTo>
                <a:lnTo>
                  <a:pt x="12210832" y="1584766"/>
                </a:lnTo>
                <a:lnTo>
                  <a:pt x="12210832" y="0"/>
                </a:lnTo>
                <a:close/>
              </a:path>
            </a:pathLst>
          </a:custGeom>
          <a:solidFill>
            <a:srgbClr val="1A2D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9591324" y="124617"/>
            <a:ext cx="2627630" cy="1463040"/>
          </a:xfrm>
          <a:custGeom>
            <a:avLst/>
            <a:gdLst/>
            <a:ahLst/>
            <a:cxnLst/>
            <a:rect l="l" t="t" r="r" b="b"/>
            <a:pathLst>
              <a:path w="2627629" h="1463040">
                <a:moveTo>
                  <a:pt x="2627475" y="0"/>
                </a:moveTo>
                <a:lnTo>
                  <a:pt x="499430" y="0"/>
                </a:lnTo>
                <a:lnTo>
                  <a:pt x="451510" y="2297"/>
                </a:lnTo>
                <a:lnTo>
                  <a:pt x="404841" y="9047"/>
                </a:lnTo>
                <a:lnTo>
                  <a:pt x="359635" y="20036"/>
                </a:lnTo>
                <a:lnTo>
                  <a:pt x="316106" y="35050"/>
                </a:lnTo>
                <a:lnTo>
                  <a:pt x="274469" y="53876"/>
                </a:lnTo>
                <a:lnTo>
                  <a:pt x="234935" y="76301"/>
                </a:lnTo>
                <a:lnTo>
                  <a:pt x="197719" y="102111"/>
                </a:lnTo>
                <a:lnTo>
                  <a:pt x="163034" y="131093"/>
                </a:lnTo>
                <a:lnTo>
                  <a:pt x="131094" y="163032"/>
                </a:lnTo>
                <a:lnTo>
                  <a:pt x="102112" y="197716"/>
                </a:lnTo>
                <a:lnTo>
                  <a:pt x="76302" y="234932"/>
                </a:lnTo>
                <a:lnTo>
                  <a:pt x="53877" y="274465"/>
                </a:lnTo>
                <a:lnTo>
                  <a:pt x="35050" y="316102"/>
                </a:lnTo>
                <a:lnTo>
                  <a:pt x="20036" y="359630"/>
                </a:lnTo>
                <a:lnTo>
                  <a:pt x="9047" y="404835"/>
                </a:lnTo>
                <a:lnTo>
                  <a:pt x="2297" y="451504"/>
                </a:lnTo>
                <a:lnTo>
                  <a:pt x="0" y="499423"/>
                </a:lnTo>
                <a:lnTo>
                  <a:pt x="0" y="1462837"/>
                </a:lnTo>
              </a:path>
            </a:pathLst>
          </a:custGeom>
          <a:ln w="24487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357613" y="294176"/>
            <a:ext cx="1569720" cy="472440"/>
          </a:xfrm>
          <a:custGeom>
            <a:avLst/>
            <a:gdLst/>
            <a:ahLst/>
            <a:cxnLst/>
            <a:rect l="l" t="t" r="r" b="b"/>
            <a:pathLst>
              <a:path w="1569720" h="472440">
                <a:moveTo>
                  <a:pt x="365975" y="378371"/>
                </a:moveTo>
                <a:lnTo>
                  <a:pt x="169621" y="378371"/>
                </a:lnTo>
                <a:lnTo>
                  <a:pt x="274650" y="279209"/>
                </a:lnTo>
                <a:lnTo>
                  <a:pt x="295313" y="258902"/>
                </a:lnTo>
                <a:lnTo>
                  <a:pt x="325653" y="221729"/>
                </a:lnTo>
                <a:lnTo>
                  <a:pt x="347052" y="171081"/>
                </a:lnTo>
                <a:lnTo>
                  <a:pt x="350977" y="135039"/>
                </a:lnTo>
                <a:lnTo>
                  <a:pt x="349643" y="115163"/>
                </a:lnTo>
                <a:lnTo>
                  <a:pt x="329768" y="63601"/>
                </a:lnTo>
                <a:lnTo>
                  <a:pt x="288429" y="25819"/>
                </a:lnTo>
                <a:lnTo>
                  <a:pt x="250532" y="9359"/>
                </a:lnTo>
                <a:lnTo>
                  <a:pt x="206006" y="1041"/>
                </a:lnTo>
                <a:lnTo>
                  <a:pt x="181356" y="0"/>
                </a:lnTo>
                <a:lnTo>
                  <a:pt x="151879" y="1409"/>
                </a:lnTo>
                <a:lnTo>
                  <a:pt x="98056" y="12661"/>
                </a:lnTo>
                <a:lnTo>
                  <a:pt x="51498" y="34848"/>
                </a:lnTo>
                <a:lnTo>
                  <a:pt x="14643" y="66001"/>
                </a:lnTo>
                <a:lnTo>
                  <a:pt x="0" y="84810"/>
                </a:lnTo>
                <a:lnTo>
                  <a:pt x="76987" y="134391"/>
                </a:lnTo>
                <a:lnTo>
                  <a:pt x="85623" y="123685"/>
                </a:lnTo>
                <a:lnTo>
                  <a:pt x="95250" y="114414"/>
                </a:lnTo>
                <a:lnTo>
                  <a:pt x="129857" y="95148"/>
                </a:lnTo>
                <a:lnTo>
                  <a:pt x="171577" y="88722"/>
                </a:lnTo>
                <a:lnTo>
                  <a:pt x="188429" y="89636"/>
                </a:lnTo>
                <a:lnTo>
                  <a:pt x="226047" y="103403"/>
                </a:lnTo>
                <a:lnTo>
                  <a:pt x="244640" y="145478"/>
                </a:lnTo>
                <a:lnTo>
                  <a:pt x="244030" y="154965"/>
                </a:lnTo>
                <a:lnTo>
                  <a:pt x="228815" y="193738"/>
                </a:lnTo>
                <a:lnTo>
                  <a:pt x="197015" y="229628"/>
                </a:lnTo>
                <a:lnTo>
                  <a:pt x="20878" y="395986"/>
                </a:lnTo>
                <a:lnTo>
                  <a:pt x="20878" y="464477"/>
                </a:lnTo>
                <a:lnTo>
                  <a:pt x="365975" y="464477"/>
                </a:lnTo>
                <a:lnTo>
                  <a:pt x="365975" y="378371"/>
                </a:lnTo>
                <a:close/>
              </a:path>
              <a:path w="1569720" h="472440">
                <a:moveTo>
                  <a:pt x="799795" y="236156"/>
                </a:moveTo>
                <a:lnTo>
                  <a:pt x="793508" y="167576"/>
                </a:lnTo>
                <a:lnTo>
                  <a:pt x="774674" y="109270"/>
                </a:lnTo>
                <a:lnTo>
                  <a:pt x="763727" y="89382"/>
                </a:lnTo>
                <a:lnTo>
                  <a:pt x="760920" y="84264"/>
                </a:lnTo>
                <a:lnTo>
                  <a:pt x="744753" y="62382"/>
                </a:lnTo>
                <a:lnTo>
                  <a:pt x="726173" y="43649"/>
                </a:lnTo>
                <a:lnTo>
                  <a:pt x="705205" y="28054"/>
                </a:lnTo>
                <a:lnTo>
                  <a:pt x="693458" y="21780"/>
                </a:lnTo>
                <a:lnTo>
                  <a:pt x="693458" y="236156"/>
                </a:lnTo>
                <a:lnTo>
                  <a:pt x="691972" y="271221"/>
                </a:lnTo>
                <a:lnTo>
                  <a:pt x="680059" y="326669"/>
                </a:lnTo>
                <a:lnTo>
                  <a:pt x="656615" y="362750"/>
                </a:lnTo>
                <a:lnTo>
                  <a:pt x="604088" y="382943"/>
                </a:lnTo>
                <a:lnTo>
                  <a:pt x="584619" y="380695"/>
                </a:lnTo>
                <a:lnTo>
                  <a:pt x="539178" y="347052"/>
                </a:lnTo>
                <a:lnTo>
                  <a:pt x="521322" y="301396"/>
                </a:lnTo>
                <a:lnTo>
                  <a:pt x="515366" y="236156"/>
                </a:lnTo>
                <a:lnTo>
                  <a:pt x="516851" y="201091"/>
                </a:lnTo>
                <a:lnTo>
                  <a:pt x="528751" y="145643"/>
                </a:lnTo>
                <a:lnTo>
                  <a:pt x="552157" y="109562"/>
                </a:lnTo>
                <a:lnTo>
                  <a:pt x="604088" y="89382"/>
                </a:lnTo>
                <a:lnTo>
                  <a:pt x="623836" y="91617"/>
                </a:lnTo>
                <a:lnTo>
                  <a:pt x="669645" y="125260"/>
                </a:lnTo>
                <a:lnTo>
                  <a:pt x="687501" y="170916"/>
                </a:lnTo>
                <a:lnTo>
                  <a:pt x="693458" y="236156"/>
                </a:lnTo>
                <a:lnTo>
                  <a:pt x="693458" y="21780"/>
                </a:lnTo>
                <a:lnTo>
                  <a:pt x="682244" y="15786"/>
                </a:lnTo>
                <a:lnTo>
                  <a:pt x="657745" y="7023"/>
                </a:lnTo>
                <a:lnTo>
                  <a:pt x="631685" y="1752"/>
                </a:lnTo>
                <a:lnTo>
                  <a:pt x="604088" y="0"/>
                </a:lnTo>
                <a:lnTo>
                  <a:pt x="576478" y="1752"/>
                </a:lnTo>
                <a:lnTo>
                  <a:pt x="525919" y="15786"/>
                </a:lnTo>
                <a:lnTo>
                  <a:pt x="481990" y="43649"/>
                </a:lnTo>
                <a:lnTo>
                  <a:pt x="447255" y="84264"/>
                </a:lnTo>
                <a:lnTo>
                  <a:pt x="422503" y="137147"/>
                </a:lnTo>
                <a:lnTo>
                  <a:pt x="409943" y="200583"/>
                </a:lnTo>
                <a:lnTo>
                  <a:pt x="408381" y="236156"/>
                </a:lnTo>
                <a:lnTo>
                  <a:pt x="409943" y="271729"/>
                </a:lnTo>
                <a:lnTo>
                  <a:pt x="422503" y="335178"/>
                </a:lnTo>
                <a:lnTo>
                  <a:pt x="447255" y="388061"/>
                </a:lnTo>
                <a:lnTo>
                  <a:pt x="481990" y="428663"/>
                </a:lnTo>
                <a:lnTo>
                  <a:pt x="525919" y="456526"/>
                </a:lnTo>
                <a:lnTo>
                  <a:pt x="576478" y="470560"/>
                </a:lnTo>
                <a:lnTo>
                  <a:pt x="604088" y="472313"/>
                </a:lnTo>
                <a:lnTo>
                  <a:pt x="631685" y="470560"/>
                </a:lnTo>
                <a:lnTo>
                  <a:pt x="682244" y="456526"/>
                </a:lnTo>
                <a:lnTo>
                  <a:pt x="726173" y="428663"/>
                </a:lnTo>
                <a:lnTo>
                  <a:pt x="760920" y="388061"/>
                </a:lnTo>
                <a:lnTo>
                  <a:pt x="763727" y="382943"/>
                </a:lnTo>
                <a:lnTo>
                  <a:pt x="774674" y="363042"/>
                </a:lnTo>
                <a:lnTo>
                  <a:pt x="785660" y="335178"/>
                </a:lnTo>
                <a:lnTo>
                  <a:pt x="793508" y="304736"/>
                </a:lnTo>
                <a:lnTo>
                  <a:pt x="798220" y="271729"/>
                </a:lnTo>
                <a:lnTo>
                  <a:pt x="799795" y="236156"/>
                </a:lnTo>
                <a:close/>
              </a:path>
              <a:path w="1569720" h="472440">
                <a:moveTo>
                  <a:pt x="1188593" y="378371"/>
                </a:moveTo>
                <a:lnTo>
                  <a:pt x="992238" y="378371"/>
                </a:lnTo>
                <a:lnTo>
                  <a:pt x="1097267" y="279209"/>
                </a:lnTo>
                <a:lnTo>
                  <a:pt x="1117930" y="258902"/>
                </a:lnTo>
                <a:lnTo>
                  <a:pt x="1148270" y="221729"/>
                </a:lnTo>
                <a:lnTo>
                  <a:pt x="1169670" y="171081"/>
                </a:lnTo>
                <a:lnTo>
                  <a:pt x="1173594" y="135039"/>
                </a:lnTo>
                <a:lnTo>
                  <a:pt x="1172260" y="115163"/>
                </a:lnTo>
                <a:lnTo>
                  <a:pt x="1152385" y="63601"/>
                </a:lnTo>
                <a:lnTo>
                  <a:pt x="1111046" y="25819"/>
                </a:lnTo>
                <a:lnTo>
                  <a:pt x="1073150" y="9359"/>
                </a:lnTo>
                <a:lnTo>
                  <a:pt x="1028623" y="1041"/>
                </a:lnTo>
                <a:lnTo>
                  <a:pt x="1003973" y="0"/>
                </a:lnTo>
                <a:lnTo>
                  <a:pt x="974496" y="1409"/>
                </a:lnTo>
                <a:lnTo>
                  <a:pt x="920673" y="12661"/>
                </a:lnTo>
                <a:lnTo>
                  <a:pt x="874115" y="34848"/>
                </a:lnTo>
                <a:lnTo>
                  <a:pt x="837260" y="66001"/>
                </a:lnTo>
                <a:lnTo>
                  <a:pt x="822617" y="84810"/>
                </a:lnTo>
                <a:lnTo>
                  <a:pt x="899604" y="134391"/>
                </a:lnTo>
                <a:lnTo>
                  <a:pt x="908240" y="123685"/>
                </a:lnTo>
                <a:lnTo>
                  <a:pt x="917867" y="114414"/>
                </a:lnTo>
                <a:lnTo>
                  <a:pt x="952487" y="95148"/>
                </a:lnTo>
                <a:lnTo>
                  <a:pt x="994194" y="88722"/>
                </a:lnTo>
                <a:lnTo>
                  <a:pt x="1011047" y="89636"/>
                </a:lnTo>
                <a:lnTo>
                  <a:pt x="1048664" y="103403"/>
                </a:lnTo>
                <a:lnTo>
                  <a:pt x="1067257" y="145478"/>
                </a:lnTo>
                <a:lnTo>
                  <a:pt x="1066647" y="154965"/>
                </a:lnTo>
                <a:lnTo>
                  <a:pt x="1051433" y="193738"/>
                </a:lnTo>
                <a:lnTo>
                  <a:pt x="1019632" y="229628"/>
                </a:lnTo>
                <a:lnTo>
                  <a:pt x="843495" y="395986"/>
                </a:lnTo>
                <a:lnTo>
                  <a:pt x="843495" y="464477"/>
                </a:lnTo>
                <a:lnTo>
                  <a:pt x="1188593" y="464477"/>
                </a:lnTo>
                <a:lnTo>
                  <a:pt x="1188593" y="378371"/>
                </a:lnTo>
                <a:close/>
              </a:path>
              <a:path w="1569720" h="472440">
                <a:moveTo>
                  <a:pt x="1569567" y="324878"/>
                </a:moveTo>
                <a:lnTo>
                  <a:pt x="1561579" y="277495"/>
                </a:lnTo>
                <a:lnTo>
                  <a:pt x="1537601" y="238442"/>
                </a:lnTo>
                <a:lnTo>
                  <a:pt x="1498625" y="209816"/>
                </a:lnTo>
                <a:lnTo>
                  <a:pt x="1445628" y="193751"/>
                </a:lnTo>
                <a:lnTo>
                  <a:pt x="1548688" y="76327"/>
                </a:lnTo>
                <a:lnTo>
                  <a:pt x="1548688" y="7835"/>
                </a:lnTo>
                <a:lnTo>
                  <a:pt x="1229042" y="7835"/>
                </a:lnTo>
                <a:lnTo>
                  <a:pt x="1229042" y="92633"/>
                </a:lnTo>
                <a:lnTo>
                  <a:pt x="1423441" y="92633"/>
                </a:lnTo>
                <a:lnTo>
                  <a:pt x="1329499" y="198970"/>
                </a:lnTo>
                <a:lnTo>
                  <a:pt x="1329499" y="268770"/>
                </a:lnTo>
                <a:lnTo>
                  <a:pt x="1377772" y="268770"/>
                </a:lnTo>
                <a:lnTo>
                  <a:pt x="1415161" y="272288"/>
                </a:lnTo>
                <a:lnTo>
                  <a:pt x="1441869" y="282803"/>
                </a:lnTo>
                <a:lnTo>
                  <a:pt x="1457896" y="300329"/>
                </a:lnTo>
                <a:lnTo>
                  <a:pt x="1463243" y="324878"/>
                </a:lnTo>
                <a:lnTo>
                  <a:pt x="1461808" y="338112"/>
                </a:lnTo>
                <a:lnTo>
                  <a:pt x="1427924" y="374967"/>
                </a:lnTo>
                <a:lnTo>
                  <a:pt x="1377772" y="383590"/>
                </a:lnTo>
                <a:lnTo>
                  <a:pt x="1359941" y="382917"/>
                </a:lnTo>
                <a:lnTo>
                  <a:pt x="1307655" y="372821"/>
                </a:lnTo>
                <a:lnTo>
                  <a:pt x="1260868" y="351726"/>
                </a:lnTo>
                <a:lnTo>
                  <a:pt x="1247305" y="342493"/>
                </a:lnTo>
                <a:lnTo>
                  <a:pt x="1206207" y="423379"/>
                </a:lnTo>
                <a:lnTo>
                  <a:pt x="1242326" y="444182"/>
                </a:lnTo>
                <a:lnTo>
                  <a:pt x="1285468" y="459587"/>
                </a:lnTo>
                <a:lnTo>
                  <a:pt x="1332522" y="469138"/>
                </a:lnTo>
                <a:lnTo>
                  <a:pt x="1380388" y="472313"/>
                </a:lnTo>
                <a:lnTo>
                  <a:pt x="1410169" y="471043"/>
                </a:lnTo>
                <a:lnTo>
                  <a:pt x="1462519" y="460933"/>
                </a:lnTo>
                <a:lnTo>
                  <a:pt x="1505089" y="441147"/>
                </a:lnTo>
                <a:lnTo>
                  <a:pt x="1536890" y="414235"/>
                </a:lnTo>
                <a:lnTo>
                  <a:pt x="1557832" y="381088"/>
                </a:lnTo>
                <a:lnTo>
                  <a:pt x="1568259" y="344385"/>
                </a:lnTo>
                <a:lnTo>
                  <a:pt x="1569567" y="324878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266992" y="632859"/>
            <a:ext cx="478790" cy="280670"/>
          </a:xfrm>
          <a:custGeom>
            <a:avLst/>
            <a:gdLst/>
            <a:ahLst/>
            <a:cxnLst/>
            <a:rect l="l" t="t" r="r" b="b"/>
            <a:pathLst>
              <a:path w="478790" h="280669">
                <a:moveTo>
                  <a:pt x="370992" y="0"/>
                </a:moveTo>
                <a:lnTo>
                  <a:pt x="306717" y="0"/>
                </a:lnTo>
                <a:lnTo>
                  <a:pt x="306044" y="0"/>
                </a:lnTo>
                <a:lnTo>
                  <a:pt x="242163" y="0"/>
                </a:lnTo>
                <a:lnTo>
                  <a:pt x="155562" y="200469"/>
                </a:lnTo>
                <a:lnTo>
                  <a:pt x="70167" y="0"/>
                </a:lnTo>
                <a:lnTo>
                  <a:pt x="0" y="0"/>
                </a:lnTo>
                <a:lnTo>
                  <a:pt x="121081" y="280657"/>
                </a:lnTo>
                <a:lnTo>
                  <a:pt x="185242" y="280657"/>
                </a:lnTo>
                <a:lnTo>
                  <a:pt x="306044" y="1562"/>
                </a:lnTo>
                <a:lnTo>
                  <a:pt x="306044" y="280657"/>
                </a:lnTo>
                <a:lnTo>
                  <a:pt x="370992" y="280657"/>
                </a:lnTo>
                <a:lnTo>
                  <a:pt x="370992" y="0"/>
                </a:lnTo>
                <a:close/>
              </a:path>
              <a:path w="478790" h="280669">
                <a:moveTo>
                  <a:pt x="478574" y="0"/>
                </a:moveTo>
                <a:lnTo>
                  <a:pt x="413613" y="0"/>
                </a:lnTo>
                <a:lnTo>
                  <a:pt x="413613" y="280657"/>
                </a:lnTo>
                <a:lnTo>
                  <a:pt x="478574" y="280657"/>
                </a:lnTo>
                <a:lnTo>
                  <a:pt x="478574" y="0"/>
                </a:lnTo>
                <a:close/>
              </a:path>
            </a:pathLst>
          </a:custGeom>
          <a:solidFill>
            <a:srgbClr val="F9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2899598" y="147149"/>
            <a:ext cx="287020" cy="281940"/>
          </a:xfrm>
          <a:custGeom>
            <a:avLst/>
            <a:gdLst/>
            <a:ahLst/>
            <a:cxnLst/>
            <a:rect l="l" t="t" r="r" b="b"/>
            <a:pathLst>
              <a:path w="287019" h="281940">
                <a:moveTo>
                  <a:pt x="143276" y="0"/>
                </a:moveTo>
                <a:lnTo>
                  <a:pt x="87408" y="10074"/>
                </a:lnTo>
                <a:lnTo>
                  <a:pt x="41271" y="40298"/>
                </a:lnTo>
                <a:lnTo>
                  <a:pt x="10317" y="85557"/>
                </a:lnTo>
                <a:lnTo>
                  <a:pt x="0" y="140745"/>
                </a:lnTo>
                <a:lnTo>
                  <a:pt x="2579" y="169581"/>
                </a:lnTo>
                <a:lnTo>
                  <a:pt x="23214" y="219807"/>
                </a:lnTo>
                <a:lnTo>
                  <a:pt x="63123" y="258826"/>
                </a:lnTo>
                <a:lnTo>
                  <a:pt x="114126" y="278975"/>
                </a:lnTo>
                <a:lnTo>
                  <a:pt x="143276" y="281494"/>
                </a:lnTo>
                <a:lnTo>
                  <a:pt x="172429" y="278975"/>
                </a:lnTo>
                <a:lnTo>
                  <a:pt x="199148" y="271420"/>
                </a:lnTo>
                <a:lnTo>
                  <a:pt x="223434" y="258826"/>
                </a:lnTo>
                <a:lnTo>
                  <a:pt x="245286" y="241195"/>
                </a:lnTo>
                <a:lnTo>
                  <a:pt x="246763" y="239445"/>
                </a:lnTo>
                <a:lnTo>
                  <a:pt x="143276" y="239445"/>
                </a:lnTo>
                <a:lnTo>
                  <a:pt x="123822" y="237645"/>
                </a:lnTo>
                <a:lnTo>
                  <a:pt x="74949" y="210635"/>
                </a:lnTo>
                <a:lnTo>
                  <a:pt x="54070" y="178756"/>
                </a:lnTo>
                <a:lnTo>
                  <a:pt x="47110" y="140745"/>
                </a:lnTo>
                <a:lnTo>
                  <a:pt x="48850" y="120975"/>
                </a:lnTo>
                <a:lnTo>
                  <a:pt x="74949" y="70858"/>
                </a:lnTo>
                <a:lnTo>
                  <a:pt x="123822" y="43848"/>
                </a:lnTo>
                <a:lnTo>
                  <a:pt x="143276" y="42047"/>
                </a:lnTo>
                <a:lnTo>
                  <a:pt x="246762" y="42047"/>
                </a:lnTo>
                <a:lnTo>
                  <a:pt x="245286" y="40298"/>
                </a:lnTo>
                <a:lnTo>
                  <a:pt x="223434" y="22667"/>
                </a:lnTo>
                <a:lnTo>
                  <a:pt x="199148" y="10074"/>
                </a:lnTo>
                <a:lnTo>
                  <a:pt x="172429" y="2518"/>
                </a:lnTo>
                <a:lnTo>
                  <a:pt x="143276" y="0"/>
                </a:lnTo>
                <a:close/>
              </a:path>
              <a:path w="287019" h="281940">
                <a:moveTo>
                  <a:pt x="246762" y="42047"/>
                </a:moveTo>
                <a:lnTo>
                  <a:pt x="143276" y="42047"/>
                </a:lnTo>
                <a:lnTo>
                  <a:pt x="162732" y="43848"/>
                </a:lnTo>
                <a:lnTo>
                  <a:pt x="180606" y="49250"/>
                </a:lnTo>
                <a:lnTo>
                  <a:pt x="223787" y="86031"/>
                </a:lnTo>
                <a:lnTo>
                  <a:pt x="239447" y="140745"/>
                </a:lnTo>
                <a:lnTo>
                  <a:pt x="237706" y="160517"/>
                </a:lnTo>
                <a:lnTo>
                  <a:pt x="211608" y="210635"/>
                </a:lnTo>
                <a:lnTo>
                  <a:pt x="162732" y="237645"/>
                </a:lnTo>
                <a:lnTo>
                  <a:pt x="143276" y="239445"/>
                </a:lnTo>
                <a:lnTo>
                  <a:pt x="246763" y="239445"/>
                </a:lnTo>
                <a:lnTo>
                  <a:pt x="263342" y="219807"/>
                </a:lnTo>
                <a:lnTo>
                  <a:pt x="276239" y="195935"/>
                </a:lnTo>
                <a:lnTo>
                  <a:pt x="283977" y="169581"/>
                </a:lnTo>
                <a:lnTo>
                  <a:pt x="286556" y="140745"/>
                </a:lnTo>
                <a:lnTo>
                  <a:pt x="283977" y="111910"/>
                </a:lnTo>
                <a:lnTo>
                  <a:pt x="276239" y="85557"/>
                </a:lnTo>
                <a:lnTo>
                  <a:pt x="263342" y="61686"/>
                </a:lnTo>
                <a:lnTo>
                  <a:pt x="246762" y="42047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267881" y="153828"/>
            <a:ext cx="568325" cy="272415"/>
          </a:xfrm>
          <a:custGeom>
            <a:avLst/>
            <a:gdLst/>
            <a:ahLst/>
            <a:cxnLst/>
            <a:rect l="l" t="t" r="r" b="b"/>
            <a:pathLst>
              <a:path w="568325" h="272415">
                <a:moveTo>
                  <a:pt x="359676" y="0"/>
                </a:moveTo>
                <a:lnTo>
                  <a:pt x="297370" y="0"/>
                </a:lnTo>
                <a:lnTo>
                  <a:pt x="296710" y="0"/>
                </a:lnTo>
                <a:lnTo>
                  <a:pt x="234784" y="0"/>
                </a:lnTo>
                <a:lnTo>
                  <a:pt x="150825" y="194348"/>
                </a:lnTo>
                <a:lnTo>
                  <a:pt x="68021" y="0"/>
                </a:lnTo>
                <a:lnTo>
                  <a:pt x="0" y="0"/>
                </a:lnTo>
                <a:lnTo>
                  <a:pt x="117386" y="272097"/>
                </a:lnTo>
                <a:lnTo>
                  <a:pt x="179590" y="272097"/>
                </a:lnTo>
                <a:lnTo>
                  <a:pt x="296710" y="1536"/>
                </a:lnTo>
                <a:lnTo>
                  <a:pt x="296710" y="272097"/>
                </a:lnTo>
                <a:lnTo>
                  <a:pt x="359676" y="272097"/>
                </a:lnTo>
                <a:lnTo>
                  <a:pt x="359676" y="0"/>
                </a:lnTo>
                <a:close/>
              </a:path>
              <a:path w="568325" h="272415">
                <a:moveTo>
                  <a:pt x="463969" y="0"/>
                </a:moveTo>
                <a:lnTo>
                  <a:pt x="401002" y="0"/>
                </a:lnTo>
                <a:lnTo>
                  <a:pt x="401002" y="272097"/>
                </a:lnTo>
                <a:lnTo>
                  <a:pt x="463969" y="272097"/>
                </a:lnTo>
                <a:lnTo>
                  <a:pt x="463969" y="0"/>
                </a:lnTo>
                <a:close/>
              </a:path>
              <a:path w="568325" h="272415">
                <a:moveTo>
                  <a:pt x="568261" y="0"/>
                </a:moveTo>
                <a:lnTo>
                  <a:pt x="505294" y="0"/>
                </a:lnTo>
                <a:lnTo>
                  <a:pt x="505294" y="272097"/>
                </a:lnTo>
                <a:lnTo>
                  <a:pt x="568261" y="272097"/>
                </a:lnTo>
                <a:lnTo>
                  <a:pt x="568261" y="0"/>
                </a:lnTo>
                <a:close/>
              </a:path>
            </a:pathLst>
          </a:custGeom>
          <a:solidFill>
            <a:srgbClr val="F93B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22469" y="147149"/>
            <a:ext cx="2231155" cy="755506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3080397" y="708069"/>
            <a:ext cx="121285" cy="191770"/>
          </a:xfrm>
          <a:custGeom>
            <a:avLst/>
            <a:gdLst/>
            <a:ahLst/>
            <a:cxnLst/>
            <a:rect l="l" t="t" r="r" b="b"/>
            <a:pathLst>
              <a:path w="121285" h="191769">
                <a:moveTo>
                  <a:pt x="120662" y="161290"/>
                </a:moveTo>
                <a:lnTo>
                  <a:pt x="32575" y="161290"/>
                </a:lnTo>
                <a:lnTo>
                  <a:pt x="32575" y="0"/>
                </a:lnTo>
                <a:lnTo>
                  <a:pt x="0" y="0"/>
                </a:lnTo>
                <a:lnTo>
                  <a:pt x="0" y="161290"/>
                </a:lnTo>
                <a:lnTo>
                  <a:pt x="0" y="191770"/>
                </a:lnTo>
                <a:lnTo>
                  <a:pt x="120662" y="191770"/>
                </a:lnTo>
                <a:lnTo>
                  <a:pt x="120662" y="16129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11187" y="274574"/>
            <a:ext cx="11001375" cy="10982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1187" y="1578800"/>
            <a:ext cx="11001375" cy="4530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56075" y="6383845"/>
            <a:ext cx="3911600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1187" y="6383845"/>
            <a:ext cx="281146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01100" y="6383845"/>
            <a:ext cx="2811462" cy="343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173339" y="-114599"/>
            <a:ext cx="4035078" cy="1588897"/>
          </a:xfrm>
          <a:prstGeom prst="rect">
            <a:avLst/>
          </a:prstGeom>
        </p:spPr>
        <p:txBody>
          <a:bodyPr vert="horz" wrap="square" lIns="0" tIns="100330" rIns="0" bIns="0" rtlCol="0" anchor="ctr">
            <a:spAutoFit/>
          </a:bodyPr>
          <a:lstStyle/>
          <a:p>
            <a:pPr marL="12065" marR="5080" algn="ctr">
              <a:lnSpc>
                <a:spcPts val="2880"/>
              </a:lnSpc>
              <a:spcBef>
                <a:spcPts val="790"/>
              </a:spcBef>
            </a:pPr>
            <a:r>
              <a:rPr lang="es-MX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“La transferencia del conocimiento como eje estratégico en los objetivos de desarrollo sostenible (ODS)”</a:t>
            </a:r>
            <a:endParaRPr sz="2400" i="1" dirty="0">
              <a:solidFill>
                <a:schemeClr val="bg1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30" name="Título 1"/>
          <p:cNvSpPr>
            <a:spLocks noGrp="1"/>
          </p:cNvSpPr>
          <p:nvPr/>
        </p:nvSpPr>
        <p:spPr>
          <a:xfrm>
            <a:off x="3670300" y="1813493"/>
            <a:ext cx="3888260" cy="13382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7200" dirty="0">
                <a:latin typeface="Bernard MT Condensed" panose="02050806060905020404" pitchFamily="18" charset="0"/>
              </a:rPr>
              <a:t>TÍTULO</a:t>
            </a:r>
          </a:p>
        </p:txBody>
      </p:sp>
      <p:sp>
        <p:nvSpPr>
          <p:cNvPr id="31" name="Subtítulo 2"/>
          <p:cNvSpPr>
            <a:spLocks noGrp="1"/>
          </p:cNvSpPr>
          <p:nvPr>
            <p:ph type="subTitle" idx="4"/>
          </p:nvPr>
        </p:nvSpPr>
        <p:spPr>
          <a:xfrm>
            <a:off x="3398451" y="3419526"/>
            <a:ext cx="4431957" cy="1655762"/>
          </a:xfrm>
          <a:prstGeom prst="rect">
            <a:avLst/>
          </a:prstGeom>
        </p:spPr>
        <p:txBody>
          <a:bodyPr/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CO" spc="-285" dirty="0">
                <a:latin typeface="Verdana"/>
                <a:cs typeface="Verdana"/>
              </a:rPr>
              <a:t>A</a:t>
            </a:r>
            <a:r>
              <a:rPr lang="es-CO" spc="-160" dirty="0">
                <a:latin typeface="Verdana"/>
                <a:cs typeface="Verdana"/>
              </a:rPr>
              <a:t>U</a:t>
            </a:r>
            <a:r>
              <a:rPr lang="es-CO" spc="-190" dirty="0">
                <a:latin typeface="Verdana"/>
                <a:cs typeface="Verdana"/>
              </a:rPr>
              <a:t>T</a:t>
            </a:r>
            <a:r>
              <a:rPr lang="es-CO" spc="-225" dirty="0">
                <a:latin typeface="Verdana"/>
                <a:cs typeface="Verdana"/>
              </a:rPr>
              <a:t>O</a:t>
            </a:r>
            <a:r>
              <a:rPr lang="es-CO" spc="-229" dirty="0">
                <a:latin typeface="Verdana"/>
                <a:cs typeface="Verdana"/>
              </a:rPr>
              <a:t>R</a:t>
            </a:r>
            <a:r>
              <a:rPr lang="es-CO" spc="-275" dirty="0">
                <a:latin typeface="Verdana"/>
                <a:cs typeface="Verdana"/>
              </a:rPr>
              <a:t> (</a:t>
            </a:r>
            <a:r>
              <a:rPr lang="es-CO" spc="-190" dirty="0">
                <a:latin typeface="Verdana"/>
                <a:cs typeface="Verdana"/>
              </a:rPr>
              <a:t>E</a:t>
            </a:r>
            <a:r>
              <a:rPr lang="es-CO" spc="-270" dirty="0">
                <a:latin typeface="Verdana"/>
                <a:cs typeface="Verdana"/>
              </a:rPr>
              <a:t>S</a:t>
            </a:r>
            <a:r>
              <a:rPr lang="es-CO" spc="-275" dirty="0">
                <a:latin typeface="Verdana"/>
                <a:cs typeface="Verdana"/>
              </a:rPr>
              <a:t>)</a:t>
            </a:r>
            <a:endParaRPr lang="es-CO" dirty="0">
              <a:latin typeface="Verdana"/>
              <a:cs typeface="Verdana"/>
            </a:endParaRPr>
          </a:p>
          <a:p>
            <a:pPr marL="12700" algn="ctr">
              <a:lnSpc>
                <a:spcPct val="100000"/>
              </a:lnSpc>
              <a:spcBef>
                <a:spcPts val="1440"/>
              </a:spcBef>
            </a:pPr>
            <a:r>
              <a:rPr lang="es-CO" spc="-285" dirty="0">
                <a:latin typeface="Verdana"/>
                <a:cs typeface="Verdana"/>
              </a:rPr>
              <a:t>I</a:t>
            </a:r>
            <a:r>
              <a:rPr lang="es-CO" spc="-185" dirty="0">
                <a:latin typeface="Verdana"/>
                <a:cs typeface="Verdana"/>
              </a:rPr>
              <a:t>N</a:t>
            </a:r>
            <a:r>
              <a:rPr lang="es-CO" spc="-310" dirty="0">
                <a:latin typeface="Verdana"/>
                <a:cs typeface="Verdana"/>
              </a:rPr>
              <a:t>S</a:t>
            </a:r>
            <a:r>
              <a:rPr lang="es-CO" spc="-145" dirty="0">
                <a:latin typeface="Verdana"/>
                <a:cs typeface="Verdana"/>
              </a:rPr>
              <a:t>T</a:t>
            </a:r>
            <a:r>
              <a:rPr lang="es-CO" spc="-285" dirty="0">
                <a:latin typeface="Verdana"/>
                <a:cs typeface="Verdana"/>
              </a:rPr>
              <a:t>I</a:t>
            </a:r>
            <a:r>
              <a:rPr lang="es-CO" spc="-145" dirty="0">
                <a:latin typeface="Verdana"/>
                <a:cs typeface="Verdana"/>
              </a:rPr>
              <a:t>T</a:t>
            </a:r>
            <a:r>
              <a:rPr lang="es-CO" spc="-160" dirty="0">
                <a:latin typeface="Verdana"/>
                <a:cs typeface="Verdana"/>
              </a:rPr>
              <a:t>U</a:t>
            </a:r>
            <a:r>
              <a:rPr lang="es-CO" spc="-229" dirty="0">
                <a:latin typeface="Verdana"/>
                <a:cs typeface="Verdana"/>
              </a:rPr>
              <a:t>C</a:t>
            </a:r>
            <a:r>
              <a:rPr lang="es-CO" spc="-285" dirty="0">
                <a:latin typeface="Verdana"/>
                <a:cs typeface="Verdana"/>
              </a:rPr>
              <a:t>I</a:t>
            </a:r>
            <a:r>
              <a:rPr lang="es-CO" spc="-225" dirty="0">
                <a:latin typeface="Verdana"/>
                <a:cs typeface="Verdana"/>
              </a:rPr>
              <a:t>Ó</a:t>
            </a:r>
            <a:r>
              <a:rPr lang="es-CO" spc="-185" dirty="0">
                <a:latin typeface="Verdana"/>
                <a:cs typeface="Verdana"/>
              </a:rPr>
              <a:t>N</a:t>
            </a:r>
            <a:r>
              <a:rPr lang="es-CO" spc="-275" dirty="0">
                <a:latin typeface="Verdana"/>
                <a:cs typeface="Verdana"/>
              </a:rPr>
              <a:t> </a:t>
            </a:r>
            <a:r>
              <a:rPr lang="es-CO" spc="-190" dirty="0">
                <a:latin typeface="Verdana"/>
                <a:cs typeface="Verdana"/>
              </a:rPr>
              <a:t>E</a:t>
            </a:r>
            <a:r>
              <a:rPr lang="es-CO" spc="-280" dirty="0">
                <a:latin typeface="Verdana"/>
                <a:cs typeface="Verdana"/>
              </a:rPr>
              <a:t>D</a:t>
            </a:r>
            <a:r>
              <a:rPr lang="es-CO" spc="-160" dirty="0">
                <a:latin typeface="Verdana"/>
                <a:cs typeface="Verdana"/>
              </a:rPr>
              <a:t>U</a:t>
            </a:r>
            <a:r>
              <a:rPr lang="es-CO" spc="-229" dirty="0">
                <a:latin typeface="Verdana"/>
                <a:cs typeface="Verdana"/>
              </a:rPr>
              <a:t>C</a:t>
            </a:r>
            <a:r>
              <a:rPr lang="es-CO" spc="-355" dirty="0">
                <a:latin typeface="Verdana"/>
                <a:cs typeface="Verdana"/>
              </a:rPr>
              <a:t>A</a:t>
            </a:r>
            <a:r>
              <a:rPr lang="es-CO" spc="-145" dirty="0">
                <a:latin typeface="Verdana"/>
                <a:cs typeface="Verdana"/>
              </a:rPr>
              <a:t>T</a:t>
            </a:r>
            <a:r>
              <a:rPr lang="es-CO" spc="-285" dirty="0">
                <a:latin typeface="Verdana"/>
                <a:cs typeface="Verdana"/>
              </a:rPr>
              <a:t>I</a:t>
            </a:r>
            <a:r>
              <a:rPr lang="es-CO" spc="-335" dirty="0">
                <a:latin typeface="Verdana"/>
                <a:cs typeface="Verdana"/>
              </a:rPr>
              <a:t>V</a:t>
            </a:r>
            <a:r>
              <a:rPr lang="es-CO" spc="-254" dirty="0">
                <a:latin typeface="Verdana"/>
                <a:cs typeface="Verdana"/>
              </a:rPr>
              <a:t>A</a:t>
            </a:r>
            <a:r>
              <a:rPr lang="es-CO" spc="-210" dirty="0">
                <a:latin typeface="Verdana"/>
                <a:cs typeface="Verdana"/>
              </a:rPr>
              <a:t>,</a:t>
            </a:r>
            <a:r>
              <a:rPr lang="es-CO" spc="-275" dirty="0">
                <a:latin typeface="Verdana"/>
                <a:cs typeface="Verdana"/>
              </a:rPr>
              <a:t> </a:t>
            </a:r>
            <a:r>
              <a:rPr lang="es-CO" spc="-160" dirty="0">
                <a:latin typeface="Verdana"/>
                <a:cs typeface="Verdana"/>
              </a:rPr>
              <a:t>P</a:t>
            </a:r>
            <a:r>
              <a:rPr lang="es-CO" spc="-254" dirty="0">
                <a:latin typeface="Verdana"/>
                <a:cs typeface="Verdana"/>
              </a:rPr>
              <a:t>A</a:t>
            </a:r>
            <a:r>
              <a:rPr lang="es-CO" spc="-285" dirty="0">
                <a:latin typeface="Verdana"/>
                <a:cs typeface="Verdana"/>
              </a:rPr>
              <a:t>Í</a:t>
            </a:r>
            <a:r>
              <a:rPr lang="es-CO" spc="-270" dirty="0">
                <a:latin typeface="Verdana"/>
                <a:cs typeface="Verdana"/>
              </a:rPr>
              <a:t>S</a:t>
            </a:r>
            <a:endParaRPr lang="es-CO" dirty="0">
              <a:latin typeface="Verdana"/>
              <a:cs typeface="Verdana"/>
            </a:endParaRPr>
          </a:p>
          <a:p>
            <a:pPr algn="ctr"/>
            <a:endParaRPr lang="es-CO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668452EE-55B7-448A-AF3C-4D6C4817E1E6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E1333129-8A1F-48BC-AB1C-00347702EA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43" name="Gráfico 42">
            <a:extLst>
              <a:ext uri="{FF2B5EF4-FFF2-40B4-BE49-F238E27FC236}">
                <a16:creationId xmlns:a16="http://schemas.microsoft.com/office/drawing/2014/main" id="{6FE8F1BC-E34E-428F-B516-636554B34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ACB7D5B0-AAA7-42EE-9F32-E4274F8849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9539" y="2941224"/>
            <a:ext cx="72875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7</a:t>
            </a:r>
            <a:b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4400" b="1" dirty="0">
                <a:latin typeface="Georgia" panose="02040502050405020303" pitchFamily="18" charset="0"/>
                <a:ea typeface="Verdana" panose="020B0604030504040204" pitchFamily="34" charset="0"/>
              </a:rPr>
              <a:t>Resulto /Avances</a:t>
            </a:r>
            <a:endParaRPr lang="es-CO" sz="28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2935607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08BE784D-7BA0-425B-9F58-9C7ED41A800B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AC254F20-5733-4C2D-95FD-8C575B1A31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501DC436-A1B0-465F-95DA-D52CE35FBC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19A0563F-A9E3-48A1-806D-38058B645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060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9539" y="2941224"/>
            <a:ext cx="72875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8</a:t>
            </a:r>
            <a:b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  <a:t>Conclusiones </a:t>
            </a:r>
            <a:endParaRPr lang="es-CO" sz="28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2935607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F8E800E0-214D-448D-AA46-98B1F9F665FB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E966B6E1-555B-468A-9577-273821BA7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50C672D7-261E-4BD4-AE9D-40A9043FFB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99048DAD-A135-4455-9F82-07478E0767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768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36700" y="3258876"/>
            <a:ext cx="6019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latin typeface="Georgia" panose="02040502050405020303" pitchFamily="18" charset="0"/>
                <a:ea typeface="Verdana" panose="020B0604030504040204" pitchFamily="34" charset="0"/>
              </a:rPr>
              <a:t>9</a:t>
            </a:r>
            <a:br>
              <a:rPr lang="es-MX" sz="36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3600" b="1" dirty="0">
                <a:latin typeface="Georgia" panose="02040502050405020303" pitchFamily="18" charset="0"/>
                <a:ea typeface="Verdana" panose="020B0604030504040204" pitchFamily="34" charset="0"/>
              </a:rPr>
              <a:t>Referencias Bibliográficas </a:t>
            </a:r>
            <a:endParaRPr lang="es-CO" sz="24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5CE23E98-AEC0-094B-206A-41F1D883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64" y="2935215"/>
            <a:ext cx="2309317" cy="2309317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AE47461C-68FD-4374-8C26-79E80FC652A0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5166A189-51A2-4BFD-8A20-EB3E578D0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883F5887-BD28-4D1A-A1E7-4AF8756FA6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143C3849-2CA4-4451-AB7B-8B333A75AB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595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1500" y="3508375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>
                <a:latin typeface="Georgia" panose="02040502050405020303" pitchFamily="18" charset="0"/>
                <a:ea typeface="Verdana" panose="020B0604030504040204" pitchFamily="34" charset="0"/>
              </a:rPr>
              <a:t>¡GRACIAS!</a:t>
            </a: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8C0C796-B641-4EE0-9395-8EA8B758DB1C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4" name="Gráfico 33">
            <a:extLst>
              <a:ext uri="{FF2B5EF4-FFF2-40B4-BE49-F238E27FC236}">
                <a16:creationId xmlns:a16="http://schemas.microsoft.com/office/drawing/2014/main" id="{CE65F2FD-8C22-4997-A55D-783CF8A419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5" name="Gráfico 34">
            <a:extLst>
              <a:ext uri="{FF2B5EF4-FFF2-40B4-BE49-F238E27FC236}">
                <a16:creationId xmlns:a16="http://schemas.microsoft.com/office/drawing/2014/main" id="{0C86E0FA-0D2B-45B6-8ACD-05656D797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38CD503F-057A-4088-AA30-CCF39F53BF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5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6232" y="1061548"/>
            <a:ext cx="4192270" cy="41275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657225" marR="5080" indent="-645160">
              <a:lnSpc>
                <a:spcPts val="1440"/>
              </a:lnSpc>
              <a:spcBef>
                <a:spcPts val="280"/>
              </a:spcBef>
            </a:pPr>
            <a:r>
              <a:rPr sz="1300" spc="95" dirty="0">
                <a:solidFill>
                  <a:srgbClr val="F93B3B"/>
                </a:solidFill>
                <a:latin typeface="Microsoft Sans Serif"/>
                <a:cs typeface="Microsoft Sans Serif"/>
              </a:rPr>
              <a:t>DE</a:t>
            </a:r>
            <a:r>
              <a:rPr sz="1300" spc="-5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55" dirty="0">
                <a:solidFill>
                  <a:srgbClr val="F93B3B"/>
                </a:solidFill>
                <a:latin typeface="Microsoft Sans Serif"/>
                <a:cs typeface="Microsoft Sans Serif"/>
              </a:rPr>
              <a:t>INVESTIGACIÓN</a:t>
            </a:r>
            <a:r>
              <a:rPr sz="1300" spc="-5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85" dirty="0">
                <a:solidFill>
                  <a:srgbClr val="F93B3B"/>
                </a:solidFill>
                <a:latin typeface="Microsoft Sans Serif"/>
                <a:cs typeface="Microsoft Sans Serif"/>
              </a:rPr>
              <a:t>EN</a:t>
            </a:r>
            <a:r>
              <a:rPr sz="1300" spc="-5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50" dirty="0">
                <a:solidFill>
                  <a:srgbClr val="F93B3B"/>
                </a:solidFill>
                <a:latin typeface="Microsoft Sans Serif"/>
                <a:cs typeface="Microsoft Sans Serif"/>
              </a:rPr>
              <a:t>CIENCIAS</a:t>
            </a:r>
            <a:r>
              <a:rPr sz="1300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60" dirty="0">
                <a:solidFill>
                  <a:srgbClr val="F93B3B"/>
                </a:solidFill>
                <a:latin typeface="Microsoft Sans Serif"/>
                <a:cs typeface="Microsoft Sans Serif"/>
              </a:rPr>
              <a:t>ECONÓMICAS, </a:t>
            </a:r>
            <a:r>
              <a:rPr sz="1300" spc="-330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55" dirty="0">
                <a:solidFill>
                  <a:srgbClr val="F93B3B"/>
                </a:solidFill>
                <a:latin typeface="Microsoft Sans Serif"/>
                <a:cs typeface="Microsoft Sans Serif"/>
              </a:rPr>
              <a:t>ADMINISTRATIVAS</a:t>
            </a:r>
            <a:r>
              <a:rPr sz="1300" spc="5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-5" dirty="0">
                <a:solidFill>
                  <a:srgbClr val="F93B3B"/>
                </a:solidFill>
                <a:latin typeface="Microsoft Sans Serif"/>
                <a:cs typeface="Microsoft Sans Serif"/>
              </a:rPr>
              <a:t>Y</a:t>
            </a:r>
            <a:r>
              <a:rPr sz="1300" spc="10" dirty="0">
                <a:solidFill>
                  <a:srgbClr val="F93B3B"/>
                </a:solidFill>
                <a:latin typeface="Microsoft Sans Serif"/>
                <a:cs typeface="Microsoft Sans Serif"/>
              </a:rPr>
              <a:t> </a:t>
            </a:r>
            <a:r>
              <a:rPr sz="1300" spc="55" dirty="0">
                <a:solidFill>
                  <a:srgbClr val="F93B3B"/>
                </a:solidFill>
                <a:latin typeface="Microsoft Sans Serif"/>
                <a:cs typeface="Microsoft Sans Serif"/>
              </a:rPr>
              <a:t>CONTABLES</a:t>
            </a:r>
            <a:endParaRPr sz="13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173339" y="-114599"/>
            <a:ext cx="4035078" cy="1588897"/>
          </a:xfrm>
          <a:prstGeom prst="rect">
            <a:avLst/>
          </a:prstGeom>
        </p:spPr>
        <p:txBody>
          <a:bodyPr vert="horz" wrap="square" lIns="0" tIns="100330" rIns="0" bIns="0" rtlCol="0" anchor="ctr">
            <a:spAutoFit/>
          </a:bodyPr>
          <a:lstStyle/>
          <a:p>
            <a:pPr marL="12065" marR="5080" algn="ctr">
              <a:lnSpc>
                <a:spcPts val="2880"/>
              </a:lnSpc>
              <a:spcBef>
                <a:spcPts val="790"/>
              </a:spcBef>
            </a:pPr>
            <a:r>
              <a:rPr lang="es-MX" sz="2400" i="1" dirty="0">
                <a:solidFill>
                  <a:schemeClr val="bg1"/>
                </a:solidFill>
                <a:latin typeface="Arial Narrow" panose="020B0606020202030204" pitchFamily="34" charset="0"/>
              </a:rPr>
              <a:t>“La transferencia del conocimiento como eje estratégico en los objetivos de desarrollo sostenible (ODS)”</a:t>
            </a:r>
            <a:endParaRPr sz="2400" i="1" dirty="0">
              <a:solidFill>
                <a:schemeClr val="bg1"/>
              </a:solidFill>
              <a:latin typeface="Arial Narrow" panose="020B0606020202030204" pitchFamily="34" charset="0"/>
              <a:cs typeface="Trebuchet MS"/>
            </a:endParaRPr>
          </a:p>
        </p:txBody>
      </p:sp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43174" y="1695450"/>
            <a:ext cx="267992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5000" b="1" dirty="0">
                <a:latin typeface="Bernard MT Condensed" panose="02050806060905020404" pitchFamily="18" charset="0"/>
                <a:ea typeface="Verdana" panose="020B0604030504040204" pitchFamily="34" charset="0"/>
              </a:rPr>
              <a:t>PONENTES</a:t>
            </a:r>
            <a:endParaRPr lang="es-CO" sz="5000" b="1" dirty="0">
              <a:latin typeface="Bernard MT Condensed" panose="02050806060905020404" pitchFamily="18" charset="0"/>
              <a:ea typeface="Verdana" panose="020B0604030504040204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849" y="2844527"/>
            <a:ext cx="1790148" cy="1608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8502" y="2776575"/>
            <a:ext cx="1790148" cy="1608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910" y="2794104"/>
            <a:ext cx="1790148" cy="16081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6" name="Subtítulo 2"/>
          <p:cNvSpPr txBox="1">
            <a:spLocks/>
          </p:cNvSpPr>
          <p:nvPr/>
        </p:nvSpPr>
        <p:spPr>
          <a:xfrm>
            <a:off x="2531074" y="4510083"/>
            <a:ext cx="2067698" cy="47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285" dirty="0">
                <a:latin typeface="Georgia" panose="02040502050405020303" pitchFamily="18" charset="0"/>
                <a:cs typeface="Verdana"/>
              </a:rPr>
              <a:t>NOMBRE</a:t>
            </a:r>
            <a:endParaRPr lang="es-CO" dirty="0">
              <a:latin typeface="Georgia" panose="02040502050405020303" pitchFamily="18" charset="0"/>
              <a:cs typeface="Verdana"/>
            </a:endParaRPr>
          </a:p>
        </p:txBody>
      </p:sp>
      <p:sp>
        <p:nvSpPr>
          <p:cNvPr id="37" name="Subtítulo 2"/>
          <p:cNvSpPr txBox="1">
            <a:spLocks/>
          </p:cNvSpPr>
          <p:nvPr/>
        </p:nvSpPr>
        <p:spPr>
          <a:xfrm>
            <a:off x="4549727" y="4510083"/>
            <a:ext cx="2067698" cy="47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285" dirty="0">
                <a:latin typeface="Georgia" panose="02040502050405020303" pitchFamily="18" charset="0"/>
                <a:cs typeface="Verdana"/>
              </a:rPr>
              <a:t>NOMBRE</a:t>
            </a: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6663527" y="4510083"/>
            <a:ext cx="2067698" cy="471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285" dirty="0">
                <a:latin typeface="Georgia" panose="02040502050405020303" pitchFamily="18" charset="0"/>
                <a:cs typeface="Verdana"/>
              </a:rPr>
              <a:t>NOMBRE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A0D5783A-17FA-4677-8425-A6F65D2D828D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3" name="Gráfico 42">
            <a:extLst>
              <a:ext uri="{FF2B5EF4-FFF2-40B4-BE49-F238E27FC236}">
                <a16:creationId xmlns:a16="http://schemas.microsoft.com/office/drawing/2014/main" id="{7D7819B5-CBFF-4246-96BF-9F014E0F2E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44" name="Gráfico 43">
            <a:extLst>
              <a:ext uri="{FF2B5EF4-FFF2-40B4-BE49-F238E27FC236}">
                <a16:creationId xmlns:a16="http://schemas.microsoft.com/office/drawing/2014/main" id="{252EBE6B-7790-4192-B56E-D1E2A0C59F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18700" y="243363"/>
            <a:ext cx="2017395" cy="1120775"/>
          </a:xfrm>
          <a:prstGeom prst="rect">
            <a:avLst/>
          </a:prstGeom>
        </p:spPr>
      </p:pic>
      <p:pic>
        <p:nvPicPr>
          <p:cNvPr id="45" name="Gráfico 44">
            <a:extLst>
              <a:ext uri="{FF2B5EF4-FFF2-40B4-BE49-F238E27FC236}">
                <a16:creationId xmlns:a16="http://schemas.microsoft.com/office/drawing/2014/main" id="{6928E67F-A2D6-44FD-A156-B8C44573E6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74504" y="5988672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8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757993" y="1714412"/>
            <a:ext cx="31353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s-MX" sz="3600" b="1" kern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Contenido</a:t>
            </a:r>
            <a:br>
              <a:rPr lang="es-CO" sz="4100" kern="12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endParaRPr lang="es-CO" sz="5000" b="1" dirty="0">
              <a:solidFill>
                <a:srgbClr val="FF0000"/>
              </a:solidFill>
              <a:latin typeface="Bernard MT Condensed" panose="02050806060905020404" pitchFamily="18" charset="0"/>
              <a:ea typeface="Verdana" panose="020B0604030504040204" pitchFamily="34" charset="0"/>
            </a:endParaRPr>
          </a:p>
        </p:txBody>
      </p:sp>
      <p:sp>
        <p:nvSpPr>
          <p:cNvPr id="38" name="Subtítulo 2"/>
          <p:cNvSpPr txBox="1">
            <a:spLocks/>
          </p:cNvSpPr>
          <p:nvPr/>
        </p:nvSpPr>
        <p:spPr>
          <a:xfrm>
            <a:off x="2222499" y="2461603"/>
            <a:ext cx="6985917" cy="3792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MX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Introducción</a:t>
            </a:r>
            <a:endParaRPr lang="es-CO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Planteamiento del problema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 generales y específicos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Referente Teórico 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Materiales y Métodos 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Resultados/Avances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Conclusiones </a:t>
            </a:r>
          </a:p>
          <a:p>
            <a:pPr marL="469900" indent="-457200" algn="l">
              <a:lnSpc>
                <a:spcPct val="100000"/>
              </a:lnSpc>
              <a:spcBef>
                <a:spcPts val="100"/>
              </a:spcBef>
              <a:buFont typeface="+mj-lt"/>
              <a:buAutoNum type="arabicPeriod"/>
            </a:pPr>
            <a:r>
              <a:rPr lang="es-CO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Referencias  Bibliográficas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CO" spc="-285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O" spc="-285" dirty="0">
                <a:solidFill>
                  <a:srgbClr val="FF0000"/>
                </a:solidFill>
                <a:latin typeface="Georgia" panose="02040502050405020303" pitchFamily="18" charset="0"/>
                <a:cs typeface="Verdana"/>
              </a:rPr>
              <a:t> </a:t>
            </a:r>
            <a:endParaRPr lang="es-CO" spc="-285" dirty="0">
              <a:latin typeface="Georgia" panose="02040502050405020303" pitchFamily="18" charset="0"/>
              <a:cs typeface="Verdana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1BDF73AF-4C8D-4650-9D3D-F768DF3C491F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0" name="Gráfico 39">
            <a:extLst>
              <a:ext uri="{FF2B5EF4-FFF2-40B4-BE49-F238E27FC236}">
                <a16:creationId xmlns:a16="http://schemas.microsoft.com/office/drawing/2014/main" id="{2B360C59-77AD-42EC-A50D-A7EB03901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41" name="Gráfico 40">
            <a:extLst>
              <a:ext uri="{FF2B5EF4-FFF2-40B4-BE49-F238E27FC236}">
                <a16:creationId xmlns:a16="http://schemas.microsoft.com/office/drawing/2014/main" id="{1658B562-0BF2-4002-820D-F68E6C8B9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42" name="Gráfico 41">
            <a:extLst>
              <a:ext uri="{FF2B5EF4-FFF2-40B4-BE49-F238E27FC236}">
                <a16:creationId xmlns:a16="http://schemas.microsoft.com/office/drawing/2014/main" id="{5D3A0A0C-0179-4511-918E-9CC82918A8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17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1500" y="2891833"/>
            <a:ext cx="21287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1</a:t>
            </a:r>
            <a:b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Título</a:t>
            </a:r>
            <a:endParaRPr lang="es-CO" sz="50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13" y="2899362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AC348294-EB39-4AA9-A9CE-B6DA8738E1EA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1D4CED17-68EB-42A1-9D35-048F929A7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0EAAB7CF-46ED-4608-8E94-B45714CC7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34E9BCB6-32AA-4916-B3D5-A2CF34EB89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6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1500" y="2891833"/>
            <a:ext cx="4267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2. Introducción</a:t>
            </a:r>
            <a:b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endParaRPr lang="es-CO" sz="50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13" y="2899362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2ADEFD91-1FEC-4B13-9EA6-829571D629DF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146F73C2-0FA1-4F8A-ABCA-A0FCFB395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A19E9597-AD17-482F-A769-8B9474F908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EE7A83F1-C467-45B2-9D04-7E1C9FCDF1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34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1500" y="2891833"/>
            <a:ext cx="44196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3</a:t>
            </a:r>
            <a:b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3600" b="1" dirty="0">
                <a:latin typeface="Georgia" panose="02040502050405020303" pitchFamily="18" charset="0"/>
                <a:ea typeface="Verdana" panose="020B0604030504040204" pitchFamily="34" charset="0"/>
              </a:rPr>
              <a:t>Planteamiento del problema</a:t>
            </a:r>
            <a:endParaRPr lang="es-CO" sz="36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13" y="2899362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1392C7C9-AAA5-4E03-9253-40C6A8679314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0804F77C-67A5-4438-8927-E9C617417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D8269DE8-9342-4866-8374-2E3D8AFC07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26FA1B5F-E1F1-4872-862B-006BA778C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9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1500" y="2891833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4</a:t>
            </a:r>
            <a:b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3600" b="1" dirty="0">
                <a:latin typeface="Georgia" panose="02040502050405020303" pitchFamily="18" charset="0"/>
                <a:ea typeface="Verdana" panose="020B0604030504040204" pitchFamily="34" charset="0"/>
              </a:rPr>
              <a:t>Objetivos </a:t>
            </a:r>
            <a:endParaRPr lang="es-CO" sz="36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13" y="2899362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AF72E3B8-ED56-4EAB-8B4C-050C77A02F9A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039625CF-4B38-4997-AC19-63C4D01E8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62465419-F7C1-40B0-9463-523926FB7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CC35EF18-F5C0-4656-B068-9EDC01A38E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75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841500" y="2891833"/>
            <a:ext cx="4876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5</a:t>
            </a:r>
            <a:b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3600" b="1" dirty="0">
                <a:latin typeface="Georgia" panose="02040502050405020303" pitchFamily="18" charset="0"/>
                <a:ea typeface="Verdana" panose="020B0604030504040204" pitchFamily="34" charset="0"/>
              </a:rPr>
              <a:t>Referente Teórico</a:t>
            </a:r>
            <a:endParaRPr lang="es-CO" sz="36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3313" y="2899362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8AEEFBA5-6BA2-4C50-97D1-24127706E82A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CFDC9A0F-4CAD-4F98-B22F-8FE8F4536C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3D3B4CC2-3DE1-40D2-BBEC-4A45DDF0C3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449EADCF-8914-49EB-B631-0FB35694BD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04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ítulo 5">
            <a:extLst>
              <a:ext uri="{FF2B5EF4-FFF2-40B4-BE49-F238E27FC236}">
                <a16:creationId xmlns:a16="http://schemas.microsoft.com/office/drawing/2014/main" id="{E9531432-BD56-D042-A672-0B7EB8EF610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9539" y="2941224"/>
            <a:ext cx="728759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latin typeface="Georgia" panose="02040502050405020303" pitchFamily="18" charset="0"/>
                <a:ea typeface="Verdana" panose="020B0604030504040204" pitchFamily="34" charset="0"/>
              </a:rPr>
              <a:t>6</a:t>
            </a:r>
            <a:br>
              <a:rPr lang="es-MX" sz="5000" b="1" dirty="0">
                <a:latin typeface="Georgia" panose="02040502050405020303" pitchFamily="18" charset="0"/>
                <a:ea typeface="Verdana" panose="020B0604030504040204" pitchFamily="34" charset="0"/>
              </a:rPr>
            </a:br>
            <a:r>
              <a:rPr lang="es-MX" sz="4400" b="1" dirty="0">
                <a:latin typeface="Georgia" panose="02040502050405020303" pitchFamily="18" charset="0"/>
                <a:ea typeface="Verdana" panose="020B0604030504040204" pitchFamily="34" charset="0"/>
              </a:rPr>
              <a:t>Materiales y métodos </a:t>
            </a:r>
            <a:endParaRPr lang="es-CO" sz="2800" b="1" dirty="0">
              <a:latin typeface="Georgia" panose="02040502050405020303" pitchFamily="18" charset="0"/>
              <a:ea typeface="Verdana" panose="020B0604030504040204" pitchFamily="34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2700" y="2935607"/>
            <a:ext cx="1785104" cy="1785104"/>
          </a:xfrm>
          <a:prstGeom prst="rect">
            <a:avLst/>
          </a:prstGeom>
        </p:spPr>
      </p:pic>
      <p:sp>
        <p:nvSpPr>
          <p:cNvPr id="34" name="Rectángulo 33">
            <a:extLst>
              <a:ext uri="{FF2B5EF4-FFF2-40B4-BE49-F238E27FC236}">
                <a16:creationId xmlns:a16="http://schemas.microsoft.com/office/drawing/2014/main" id="{99C99524-AD6B-46DA-B2FB-480812045B54}"/>
              </a:ext>
            </a:extLst>
          </p:cNvPr>
          <p:cNvSpPr/>
          <p:nvPr/>
        </p:nvSpPr>
        <p:spPr>
          <a:xfrm>
            <a:off x="165100" y="1"/>
            <a:ext cx="9144000" cy="147429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5" name="Gráfico 34">
            <a:extLst>
              <a:ext uri="{FF2B5EF4-FFF2-40B4-BE49-F238E27FC236}">
                <a16:creationId xmlns:a16="http://schemas.microsoft.com/office/drawing/2014/main" id="{20FC0EF5-5FBF-45F1-8D85-2271315F81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3955" y="88278"/>
            <a:ext cx="8386290" cy="1430947"/>
          </a:xfrm>
          <a:prstGeom prst="rect">
            <a:avLst/>
          </a:prstGeom>
        </p:spPr>
      </p:pic>
      <p:pic>
        <p:nvPicPr>
          <p:cNvPr id="36" name="Gráfico 35">
            <a:extLst>
              <a:ext uri="{FF2B5EF4-FFF2-40B4-BE49-F238E27FC236}">
                <a16:creationId xmlns:a16="http://schemas.microsoft.com/office/drawing/2014/main" id="{73DB1628-59A8-468E-8CFA-3D19CB7042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18700" y="318598"/>
            <a:ext cx="2017395" cy="1120775"/>
          </a:xfrm>
          <a:prstGeom prst="rect">
            <a:avLst/>
          </a:prstGeom>
        </p:spPr>
      </p:pic>
      <p:pic>
        <p:nvPicPr>
          <p:cNvPr id="37" name="Gráfico 36">
            <a:extLst>
              <a:ext uri="{FF2B5EF4-FFF2-40B4-BE49-F238E27FC236}">
                <a16:creationId xmlns:a16="http://schemas.microsoft.com/office/drawing/2014/main" id="{6C3BC964-65B7-4F97-BB51-7CEF1B5B7C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74504" y="6004547"/>
            <a:ext cx="5334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649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294</TotalTime>
  <Words>119</Words>
  <Application>Microsoft Office PowerPoint</Application>
  <PresentationFormat>Personalizado</PresentationFormat>
  <Paragraphs>33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Bernard MT Condensed</vt:lpstr>
      <vt:lpstr>Calibri</vt:lpstr>
      <vt:lpstr>Georgia</vt:lpstr>
      <vt:lpstr>Microsoft Sans Serif</vt:lpstr>
      <vt:lpstr>Tahoma</vt:lpstr>
      <vt:lpstr>Verdana</vt:lpstr>
      <vt:lpstr>Office Theme</vt:lpstr>
      <vt:lpstr>Presentación de PowerPoint</vt:lpstr>
      <vt:lpstr>PONENTES</vt:lpstr>
      <vt:lpstr>Contenido </vt:lpstr>
      <vt:lpstr>1 Título</vt:lpstr>
      <vt:lpstr>2. Introducción </vt:lpstr>
      <vt:lpstr>3 Planteamiento del problema</vt:lpstr>
      <vt:lpstr>4 Objetivos </vt:lpstr>
      <vt:lpstr>5 Referente Teórico</vt:lpstr>
      <vt:lpstr>6 Materiales y métodos </vt:lpstr>
      <vt:lpstr>7 Resulto /Avances</vt:lpstr>
      <vt:lpstr>8 Conclusiones </vt:lpstr>
      <vt:lpstr>9 Referencias Bibliográficas </vt:lpstr>
      <vt:lpstr>¡GRACIAS!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 título-1</dc:title>
  <dc:creator>HP</dc:creator>
  <cp:lastModifiedBy>ROBERT ALEXANDER GUZMAN</cp:lastModifiedBy>
  <cp:revision>19</cp:revision>
  <dcterms:created xsi:type="dcterms:W3CDTF">2023-05-04T13:38:03Z</dcterms:created>
  <dcterms:modified xsi:type="dcterms:W3CDTF">2023-11-08T19:17:01Z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2023-05-03T00:00:00Z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2023-05-04T00:00:00Z</vt:filetime>
  </property>
</Properties>
</file>